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p:sldMasterIdLst>
    <p:sldMasterId id="2147483648" r:id="rId1"/>
  </p:sldMasterIdLst>
  <p:sldIdLst>
    <p:sldId id="256" r:id="rId2"/>
    <p:sldId id="257"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9" r:id="rId22"/>
    <p:sldId id="281" r:id="rId23"/>
    <p:sldId id="280" r:id="rId24"/>
    <p:sldId id="282" r:id="rId25"/>
    <p:sldId id="278" r:id="rId26"/>
    <p:sldId id="277" r:id="rId27"/>
    <p:sldId id="284" r:id="rId28"/>
    <p:sldId id="285" r:id="rId29"/>
  </p:sldIdLst>
  <p:sldSz cx="12192000" cy="6858000"/>
  <p:notesSz cx="6858000" cy="9144000"/>
  <p:defaultText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9D05"/>
    <a:srgbClr val="18191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E68E17E-3F2C-4C7D-8EEC-9ED5774277DF}" v="40" dt="2024-03-06T17:51:08.43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86254" autoAdjust="0"/>
    <p:restoredTop sz="94660"/>
  </p:normalViewPr>
  <p:slideViewPr>
    <p:cSldViewPr snapToGrid="0">
      <p:cViewPr varScale="1">
        <p:scale>
          <a:sx n="110" d="100"/>
          <a:sy n="110" d="100"/>
        </p:scale>
        <p:origin x="624" y="7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35" Type="http://schemas.microsoft.com/office/2015/10/relationships/revisionInfo" Target="revisionInfo.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itamar kraitman" userId="453367d9df970615" providerId="LiveId" clId="{3E68E17E-3F2C-4C7D-8EEC-9ED5774277DF}"/>
    <pc:docChg chg="undo custSel addSld delSld modSld sldOrd">
      <pc:chgData name="itamar kraitman" userId="453367d9df970615" providerId="LiveId" clId="{3E68E17E-3F2C-4C7D-8EEC-9ED5774277DF}" dt="2024-03-06T18:03:05.348" v="2624" actId="207"/>
      <pc:docMkLst>
        <pc:docMk/>
      </pc:docMkLst>
      <pc:sldChg chg="modSp mod">
        <pc:chgData name="itamar kraitman" userId="453367d9df970615" providerId="LiveId" clId="{3E68E17E-3F2C-4C7D-8EEC-9ED5774277DF}" dt="2024-03-06T17:42:39.195" v="2038" actId="20577"/>
        <pc:sldMkLst>
          <pc:docMk/>
          <pc:sldMk cId="501127023" sldId="257"/>
        </pc:sldMkLst>
        <pc:spChg chg="mod">
          <ac:chgData name="itamar kraitman" userId="453367d9df970615" providerId="LiveId" clId="{3E68E17E-3F2C-4C7D-8EEC-9ED5774277DF}" dt="2024-03-06T17:42:39.195" v="2038" actId="20577"/>
          <ac:spMkLst>
            <pc:docMk/>
            <pc:sldMk cId="501127023" sldId="257"/>
            <ac:spMk id="3" creationId="{5BC2F5EB-93E0-AD61-D637-BDEDBBAD8716}"/>
          </ac:spMkLst>
        </pc:spChg>
      </pc:sldChg>
      <pc:sldChg chg="modSp mod">
        <pc:chgData name="itamar kraitman" userId="453367d9df970615" providerId="LiveId" clId="{3E68E17E-3F2C-4C7D-8EEC-9ED5774277DF}" dt="2024-03-06T18:02:14.183" v="2623" actId="2085"/>
        <pc:sldMkLst>
          <pc:docMk/>
          <pc:sldMk cId="4108232985" sldId="259"/>
        </pc:sldMkLst>
        <pc:spChg chg="mod">
          <ac:chgData name="itamar kraitman" userId="453367d9df970615" providerId="LiveId" clId="{3E68E17E-3F2C-4C7D-8EEC-9ED5774277DF}" dt="2024-03-06T18:02:14.183" v="2623" actId="2085"/>
          <ac:spMkLst>
            <pc:docMk/>
            <pc:sldMk cId="4108232985" sldId="259"/>
            <ac:spMk id="4" creationId="{E88AB3E9-1B2F-6C8C-6D5D-4CD0028981FD}"/>
          </ac:spMkLst>
        </pc:spChg>
      </pc:sldChg>
      <pc:sldChg chg="modSp mod">
        <pc:chgData name="itamar kraitman" userId="453367d9df970615" providerId="LiveId" clId="{3E68E17E-3F2C-4C7D-8EEC-9ED5774277DF}" dt="2024-03-06T10:44:00.086" v="793" actId="2711"/>
        <pc:sldMkLst>
          <pc:docMk/>
          <pc:sldMk cId="2928999653" sldId="262"/>
        </pc:sldMkLst>
        <pc:spChg chg="mod">
          <ac:chgData name="itamar kraitman" userId="453367d9df970615" providerId="LiveId" clId="{3E68E17E-3F2C-4C7D-8EEC-9ED5774277DF}" dt="2024-03-06T10:39:57.144" v="759" actId="2711"/>
          <ac:spMkLst>
            <pc:docMk/>
            <pc:sldMk cId="2928999653" sldId="262"/>
            <ac:spMk id="2" creationId="{9666BF11-C49A-E7C2-CE7E-04DDBEED9DB3}"/>
          </ac:spMkLst>
        </pc:spChg>
        <pc:spChg chg="mod">
          <ac:chgData name="itamar kraitman" userId="453367d9df970615" providerId="LiveId" clId="{3E68E17E-3F2C-4C7D-8EEC-9ED5774277DF}" dt="2024-03-06T10:44:00.086" v="793" actId="2711"/>
          <ac:spMkLst>
            <pc:docMk/>
            <pc:sldMk cId="2928999653" sldId="262"/>
            <ac:spMk id="3" creationId="{A4F54F92-D709-5079-98FC-6AA9E801FCC6}"/>
          </ac:spMkLst>
        </pc:spChg>
      </pc:sldChg>
      <pc:sldChg chg="modSp mod">
        <pc:chgData name="itamar kraitman" userId="453367d9df970615" providerId="LiveId" clId="{3E68E17E-3F2C-4C7D-8EEC-9ED5774277DF}" dt="2024-03-06T10:44:07.158" v="794" actId="2711"/>
        <pc:sldMkLst>
          <pc:docMk/>
          <pc:sldMk cId="1994500251" sldId="263"/>
        </pc:sldMkLst>
        <pc:spChg chg="mod">
          <ac:chgData name="itamar kraitman" userId="453367d9df970615" providerId="LiveId" clId="{3E68E17E-3F2C-4C7D-8EEC-9ED5774277DF}" dt="2024-03-06T10:40:09.203" v="760" actId="2711"/>
          <ac:spMkLst>
            <pc:docMk/>
            <pc:sldMk cId="1994500251" sldId="263"/>
            <ac:spMk id="2" creationId="{CD508D31-21CC-05D2-8033-000B85BC73AA}"/>
          </ac:spMkLst>
        </pc:spChg>
        <pc:spChg chg="mod">
          <ac:chgData name="itamar kraitman" userId="453367d9df970615" providerId="LiveId" clId="{3E68E17E-3F2C-4C7D-8EEC-9ED5774277DF}" dt="2024-03-06T10:44:07.158" v="794" actId="2711"/>
          <ac:spMkLst>
            <pc:docMk/>
            <pc:sldMk cId="1994500251" sldId="263"/>
            <ac:spMk id="3" creationId="{A6E5B888-FAF9-3E02-0B5A-0315F2B73A6E}"/>
          </ac:spMkLst>
        </pc:spChg>
      </pc:sldChg>
      <pc:sldChg chg="modSp mod">
        <pc:chgData name="itamar kraitman" userId="453367d9df970615" providerId="LiveId" clId="{3E68E17E-3F2C-4C7D-8EEC-9ED5774277DF}" dt="2024-03-06T10:44:15.308" v="796" actId="2711"/>
        <pc:sldMkLst>
          <pc:docMk/>
          <pc:sldMk cId="577854342" sldId="264"/>
        </pc:sldMkLst>
        <pc:spChg chg="mod">
          <ac:chgData name="itamar kraitman" userId="453367d9df970615" providerId="LiveId" clId="{3E68E17E-3F2C-4C7D-8EEC-9ED5774277DF}" dt="2024-03-06T10:40:17.909" v="761" actId="2711"/>
          <ac:spMkLst>
            <pc:docMk/>
            <pc:sldMk cId="577854342" sldId="264"/>
            <ac:spMk id="2" creationId="{D1F47566-3294-F7E7-83D6-B22C73F85845}"/>
          </ac:spMkLst>
        </pc:spChg>
        <pc:spChg chg="mod">
          <ac:chgData name="itamar kraitman" userId="453367d9df970615" providerId="LiveId" clId="{3E68E17E-3F2C-4C7D-8EEC-9ED5774277DF}" dt="2024-03-06T10:44:12.122" v="795" actId="2711"/>
          <ac:spMkLst>
            <pc:docMk/>
            <pc:sldMk cId="577854342" sldId="264"/>
            <ac:spMk id="4" creationId="{12B3D3B4-8577-B6C1-51A6-3C5BF723A8B2}"/>
          </ac:spMkLst>
        </pc:spChg>
        <pc:spChg chg="mod">
          <ac:chgData name="itamar kraitman" userId="453367d9df970615" providerId="LiveId" clId="{3E68E17E-3F2C-4C7D-8EEC-9ED5774277DF}" dt="2024-03-06T10:44:15.308" v="796" actId="2711"/>
          <ac:spMkLst>
            <pc:docMk/>
            <pc:sldMk cId="577854342" sldId="264"/>
            <ac:spMk id="7" creationId="{97028797-81D3-A4E0-20CA-E749DE463CC9}"/>
          </ac:spMkLst>
        </pc:spChg>
      </pc:sldChg>
      <pc:sldChg chg="modSp mod">
        <pc:chgData name="itamar kraitman" userId="453367d9df970615" providerId="LiveId" clId="{3E68E17E-3F2C-4C7D-8EEC-9ED5774277DF}" dt="2024-03-06T10:44:27.626" v="799" actId="2711"/>
        <pc:sldMkLst>
          <pc:docMk/>
          <pc:sldMk cId="3138264055" sldId="265"/>
        </pc:sldMkLst>
        <pc:spChg chg="mod">
          <ac:chgData name="itamar kraitman" userId="453367d9df970615" providerId="LiveId" clId="{3E68E17E-3F2C-4C7D-8EEC-9ED5774277DF}" dt="2024-03-06T10:40:23.490" v="762" actId="2711"/>
          <ac:spMkLst>
            <pc:docMk/>
            <pc:sldMk cId="3138264055" sldId="265"/>
            <ac:spMk id="2" creationId="{3A7A7EA1-7912-03F0-6804-BD3866868A1C}"/>
          </ac:spMkLst>
        </pc:spChg>
        <pc:spChg chg="mod">
          <ac:chgData name="itamar kraitman" userId="453367d9df970615" providerId="LiveId" clId="{3E68E17E-3F2C-4C7D-8EEC-9ED5774277DF}" dt="2024-03-06T10:44:20.176" v="797" actId="2711"/>
          <ac:spMkLst>
            <pc:docMk/>
            <pc:sldMk cId="3138264055" sldId="265"/>
            <ac:spMk id="4" creationId="{69A0FAB9-3569-64C4-FDE0-1EF9AD16194B}"/>
          </ac:spMkLst>
        </pc:spChg>
        <pc:spChg chg="mod">
          <ac:chgData name="itamar kraitman" userId="453367d9df970615" providerId="LiveId" clId="{3E68E17E-3F2C-4C7D-8EEC-9ED5774277DF}" dt="2024-03-06T10:44:24.020" v="798" actId="2711"/>
          <ac:spMkLst>
            <pc:docMk/>
            <pc:sldMk cId="3138264055" sldId="265"/>
            <ac:spMk id="6" creationId="{8DB396EE-FB76-7AE9-A866-FABB46BB3FA5}"/>
          </ac:spMkLst>
        </pc:spChg>
        <pc:spChg chg="mod">
          <ac:chgData name="itamar kraitman" userId="453367d9df970615" providerId="LiveId" clId="{3E68E17E-3F2C-4C7D-8EEC-9ED5774277DF}" dt="2024-03-06T10:44:27.626" v="799" actId="2711"/>
          <ac:spMkLst>
            <pc:docMk/>
            <pc:sldMk cId="3138264055" sldId="265"/>
            <ac:spMk id="9" creationId="{2D0980EB-687B-3832-2A0D-54D843BEABF8}"/>
          </ac:spMkLst>
        </pc:spChg>
      </pc:sldChg>
      <pc:sldChg chg="modSp mod">
        <pc:chgData name="itamar kraitman" userId="453367d9df970615" providerId="LiveId" clId="{3E68E17E-3F2C-4C7D-8EEC-9ED5774277DF}" dt="2024-03-06T10:42:06" v="775" actId="2711"/>
        <pc:sldMkLst>
          <pc:docMk/>
          <pc:sldMk cId="4047091863" sldId="266"/>
        </pc:sldMkLst>
        <pc:spChg chg="mod">
          <ac:chgData name="itamar kraitman" userId="453367d9df970615" providerId="LiveId" clId="{3E68E17E-3F2C-4C7D-8EEC-9ED5774277DF}" dt="2024-03-06T10:42:06" v="775" actId="2711"/>
          <ac:spMkLst>
            <pc:docMk/>
            <pc:sldMk cId="4047091863" sldId="266"/>
            <ac:spMk id="10" creationId="{80C50B89-AB75-CCFA-2CA0-B0E5FC858C1B}"/>
          </ac:spMkLst>
        </pc:spChg>
        <pc:spChg chg="mod">
          <ac:chgData name="itamar kraitman" userId="453367d9df970615" providerId="LiveId" clId="{3E68E17E-3F2C-4C7D-8EEC-9ED5774277DF}" dt="2024-03-06T10:41:59.333" v="774" actId="2711"/>
          <ac:spMkLst>
            <pc:docMk/>
            <pc:sldMk cId="4047091863" sldId="266"/>
            <ac:spMk id="13" creationId="{88E0AAB0-3704-CA64-F7E7-A3460410C874}"/>
          </ac:spMkLst>
        </pc:spChg>
      </pc:sldChg>
      <pc:sldChg chg="modSp mod">
        <pc:chgData name="itamar kraitman" userId="453367d9df970615" providerId="LiveId" clId="{3E68E17E-3F2C-4C7D-8EEC-9ED5774277DF}" dt="2024-03-06T10:42:15.270" v="777" actId="2711"/>
        <pc:sldMkLst>
          <pc:docMk/>
          <pc:sldMk cId="1786747746" sldId="267"/>
        </pc:sldMkLst>
        <pc:spChg chg="mod">
          <ac:chgData name="itamar kraitman" userId="453367d9df970615" providerId="LiveId" clId="{3E68E17E-3F2C-4C7D-8EEC-9ED5774277DF}" dt="2024-03-06T10:42:10.402" v="776" actId="2711"/>
          <ac:spMkLst>
            <pc:docMk/>
            <pc:sldMk cId="1786747746" sldId="267"/>
            <ac:spMk id="10" creationId="{A6260AC4-AC56-6384-5E6B-39DA67EB5451}"/>
          </ac:spMkLst>
        </pc:spChg>
        <pc:spChg chg="mod">
          <ac:chgData name="itamar kraitman" userId="453367d9df970615" providerId="LiveId" clId="{3E68E17E-3F2C-4C7D-8EEC-9ED5774277DF}" dt="2024-03-06T10:42:15.270" v="777" actId="2711"/>
          <ac:spMkLst>
            <pc:docMk/>
            <pc:sldMk cId="1786747746" sldId="267"/>
            <ac:spMk id="13" creationId="{19B166E2-8385-0FA3-4B05-5E3FCFDE3562}"/>
          </ac:spMkLst>
        </pc:spChg>
      </pc:sldChg>
      <pc:sldChg chg="modSp mod ord">
        <pc:chgData name="itamar kraitman" userId="453367d9df970615" providerId="LiveId" clId="{3E68E17E-3F2C-4C7D-8EEC-9ED5774277DF}" dt="2024-03-06T16:21:35.718" v="861"/>
        <pc:sldMkLst>
          <pc:docMk/>
          <pc:sldMk cId="2468908817" sldId="269"/>
        </pc:sldMkLst>
        <pc:spChg chg="mod">
          <ac:chgData name="itamar kraitman" userId="453367d9df970615" providerId="LiveId" clId="{3E68E17E-3F2C-4C7D-8EEC-9ED5774277DF}" dt="2024-03-06T10:42:20.693" v="778" actId="2711"/>
          <ac:spMkLst>
            <pc:docMk/>
            <pc:sldMk cId="2468908817" sldId="269"/>
            <ac:spMk id="10" creationId="{22E231D6-05C3-C6CB-357F-BEBC01988CB6}"/>
          </ac:spMkLst>
        </pc:spChg>
        <pc:spChg chg="mod">
          <ac:chgData name="itamar kraitman" userId="453367d9df970615" providerId="LiveId" clId="{3E68E17E-3F2C-4C7D-8EEC-9ED5774277DF}" dt="2024-03-06T10:42:24.167" v="779" actId="2711"/>
          <ac:spMkLst>
            <pc:docMk/>
            <pc:sldMk cId="2468908817" sldId="269"/>
            <ac:spMk id="13" creationId="{06851C31-0947-EFFA-FF3A-21A6C96B9E50}"/>
          </ac:spMkLst>
        </pc:spChg>
      </pc:sldChg>
      <pc:sldChg chg="modSp mod">
        <pc:chgData name="itamar kraitman" userId="453367d9df970615" providerId="LiveId" clId="{3E68E17E-3F2C-4C7D-8EEC-9ED5774277DF}" dt="2024-03-06T16:25:14.210" v="865" actId="1076"/>
        <pc:sldMkLst>
          <pc:docMk/>
          <pc:sldMk cId="335623231" sldId="270"/>
        </pc:sldMkLst>
        <pc:spChg chg="mod">
          <ac:chgData name="itamar kraitman" userId="453367d9df970615" providerId="LiveId" clId="{3E68E17E-3F2C-4C7D-8EEC-9ED5774277DF}" dt="2024-03-06T10:42:30.085" v="780" actId="2711"/>
          <ac:spMkLst>
            <pc:docMk/>
            <pc:sldMk cId="335623231" sldId="270"/>
            <ac:spMk id="10" creationId="{1111973A-9D0A-9636-24B2-37B4AAF504BF}"/>
          </ac:spMkLst>
        </pc:spChg>
        <pc:spChg chg="mod">
          <ac:chgData name="itamar kraitman" userId="453367d9df970615" providerId="LiveId" clId="{3E68E17E-3F2C-4C7D-8EEC-9ED5774277DF}" dt="2024-03-06T10:42:32.637" v="781" actId="2711"/>
          <ac:spMkLst>
            <pc:docMk/>
            <pc:sldMk cId="335623231" sldId="270"/>
            <ac:spMk id="13" creationId="{F91979B9-CB61-7D21-EAD4-280D96D3E97E}"/>
          </ac:spMkLst>
        </pc:spChg>
        <pc:picChg chg="mod">
          <ac:chgData name="itamar kraitman" userId="453367d9df970615" providerId="LiveId" clId="{3E68E17E-3F2C-4C7D-8EEC-9ED5774277DF}" dt="2024-03-06T16:25:14.210" v="865" actId="1076"/>
          <ac:picMkLst>
            <pc:docMk/>
            <pc:sldMk cId="335623231" sldId="270"/>
            <ac:picMk id="3" creationId="{BFF3E481-FA99-3B74-1FB6-243FD4C73DCC}"/>
          </ac:picMkLst>
        </pc:picChg>
      </pc:sldChg>
      <pc:sldChg chg="modSp mod">
        <pc:chgData name="itamar kraitman" userId="453367d9df970615" providerId="LiveId" clId="{3E68E17E-3F2C-4C7D-8EEC-9ED5774277DF}" dt="2024-03-06T10:42:47.616" v="784" actId="2711"/>
        <pc:sldMkLst>
          <pc:docMk/>
          <pc:sldMk cId="2637269771" sldId="271"/>
        </pc:sldMkLst>
        <pc:spChg chg="mod">
          <ac:chgData name="itamar kraitman" userId="453367d9df970615" providerId="LiveId" clId="{3E68E17E-3F2C-4C7D-8EEC-9ED5774277DF}" dt="2024-03-06T10:42:37.171" v="782" actId="2711"/>
          <ac:spMkLst>
            <pc:docMk/>
            <pc:sldMk cId="2637269771" sldId="271"/>
            <ac:spMk id="10" creationId="{2481B19F-40CC-D9F3-83C8-9E6B70C0C58F}"/>
          </ac:spMkLst>
        </pc:spChg>
        <pc:spChg chg="mod">
          <ac:chgData name="itamar kraitman" userId="453367d9df970615" providerId="LiveId" clId="{3E68E17E-3F2C-4C7D-8EEC-9ED5774277DF}" dt="2024-03-06T10:42:47.616" v="784" actId="2711"/>
          <ac:spMkLst>
            <pc:docMk/>
            <pc:sldMk cId="2637269771" sldId="271"/>
            <ac:spMk id="13" creationId="{5AF97E4B-2EBC-8F02-6FC3-71EEB813CAF2}"/>
          </ac:spMkLst>
        </pc:spChg>
      </pc:sldChg>
      <pc:sldChg chg="modSp mod">
        <pc:chgData name="itamar kraitman" userId="453367d9df970615" providerId="LiveId" clId="{3E68E17E-3F2C-4C7D-8EEC-9ED5774277DF}" dt="2024-03-06T10:42:56.052" v="786" actId="2711"/>
        <pc:sldMkLst>
          <pc:docMk/>
          <pc:sldMk cId="2324054807" sldId="272"/>
        </pc:sldMkLst>
        <pc:spChg chg="mod">
          <ac:chgData name="itamar kraitman" userId="453367d9df970615" providerId="LiveId" clId="{3E68E17E-3F2C-4C7D-8EEC-9ED5774277DF}" dt="2024-03-06T10:42:53.167" v="785" actId="2711"/>
          <ac:spMkLst>
            <pc:docMk/>
            <pc:sldMk cId="2324054807" sldId="272"/>
            <ac:spMk id="10" creationId="{ED48F331-6FA6-E33B-2026-8A3110BBD7E2}"/>
          </ac:spMkLst>
        </pc:spChg>
        <pc:spChg chg="mod">
          <ac:chgData name="itamar kraitman" userId="453367d9df970615" providerId="LiveId" clId="{3E68E17E-3F2C-4C7D-8EEC-9ED5774277DF}" dt="2024-03-06T10:42:56.052" v="786" actId="2711"/>
          <ac:spMkLst>
            <pc:docMk/>
            <pc:sldMk cId="2324054807" sldId="272"/>
            <ac:spMk id="13" creationId="{9670196C-50CE-65F0-86B5-2DCD692B215E}"/>
          </ac:spMkLst>
        </pc:spChg>
      </pc:sldChg>
      <pc:sldChg chg="addSp delSp modSp mod">
        <pc:chgData name="itamar kraitman" userId="453367d9df970615" providerId="LiveId" clId="{3E68E17E-3F2C-4C7D-8EEC-9ED5774277DF}" dt="2024-03-06T17:49:29.759" v="2084" actId="1076"/>
        <pc:sldMkLst>
          <pc:docMk/>
          <pc:sldMk cId="3681349971" sldId="273"/>
        </pc:sldMkLst>
        <pc:spChg chg="mod">
          <ac:chgData name="itamar kraitman" userId="453367d9df970615" providerId="LiveId" clId="{3E68E17E-3F2C-4C7D-8EEC-9ED5774277DF}" dt="2024-03-06T10:40:43.269" v="764" actId="2711"/>
          <ac:spMkLst>
            <pc:docMk/>
            <pc:sldMk cId="3681349971" sldId="273"/>
            <ac:spMk id="2" creationId="{08EB823A-3CF7-672E-55F3-5CF33F2DBAD3}"/>
          </ac:spMkLst>
        </pc:spChg>
        <pc:spChg chg="del mod">
          <ac:chgData name="itamar kraitman" userId="453367d9df970615" providerId="LiveId" clId="{3E68E17E-3F2C-4C7D-8EEC-9ED5774277DF}" dt="2024-03-06T17:48:47.097" v="2043" actId="478"/>
          <ac:spMkLst>
            <pc:docMk/>
            <pc:sldMk cId="3681349971" sldId="273"/>
            <ac:spMk id="3" creationId="{2372600F-7D68-EB98-A382-A897ED665A8D}"/>
          </ac:spMkLst>
        </pc:spChg>
        <pc:spChg chg="add mod">
          <ac:chgData name="itamar kraitman" userId="453367d9df970615" providerId="LiveId" clId="{3E68E17E-3F2C-4C7D-8EEC-9ED5774277DF}" dt="2024-03-06T17:49:17.515" v="2082" actId="1076"/>
          <ac:spMkLst>
            <pc:docMk/>
            <pc:sldMk cId="3681349971" sldId="273"/>
            <ac:spMk id="6" creationId="{B548E870-C2AA-3CD3-946F-390C1CD585F9}"/>
          </ac:spMkLst>
        </pc:spChg>
        <pc:picChg chg="add mod">
          <ac:chgData name="itamar kraitman" userId="453367d9df970615" providerId="LiveId" clId="{3E68E17E-3F2C-4C7D-8EEC-9ED5774277DF}" dt="2024-03-06T17:49:29.759" v="2084" actId="1076"/>
          <ac:picMkLst>
            <pc:docMk/>
            <pc:sldMk cId="3681349971" sldId="273"/>
            <ac:picMk id="5" creationId="{B3F87751-9DBC-2FF0-3C0B-A3A5720CC89A}"/>
          </ac:picMkLst>
        </pc:picChg>
      </pc:sldChg>
      <pc:sldChg chg="modSp mod ord">
        <pc:chgData name="itamar kraitman" userId="453367d9df970615" providerId="LiveId" clId="{3E68E17E-3F2C-4C7D-8EEC-9ED5774277DF}" dt="2024-03-06T16:22:18.716" v="863"/>
        <pc:sldMkLst>
          <pc:docMk/>
          <pc:sldMk cId="376503937" sldId="274"/>
        </pc:sldMkLst>
        <pc:spChg chg="mod">
          <ac:chgData name="itamar kraitman" userId="453367d9df970615" providerId="LiveId" clId="{3E68E17E-3F2C-4C7D-8EEC-9ED5774277DF}" dt="2024-03-06T10:40:48.707" v="765" actId="2711"/>
          <ac:spMkLst>
            <pc:docMk/>
            <pc:sldMk cId="376503937" sldId="274"/>
            <ac:spMk id="2" creationId="{382BEE19-E2DC-34C0-4AFD-A6CD5DDCC36F}"/>
          </ac:spMkLst>
        </pc:spChg>
        <pc:spChg chg="mod">
          <ac:chgData name="itamar kraitman" userId="453367d9df970615" providerId="LiveId" clId="{3E68E17E-3F2C-4C7D-8EEC-9ED5774277DF}" dt="2024-03-06T10:44:39.462" v="800" actId="2711"/>
          <ac:spMkLst>
            <pc:docMk/>
            <pc:sldMk cId="376503937" sldId="274"/>
            <ac:spMk id="12" creationId="{AE1E6277-F248-C2B0-AC4C-66AC4B89C656}"/>
          </ac:spMkLst>
        </pc:spChg>
      </pc:sldChg>
      <pc:sldChg chg="addSp delSp modSp mod">
        <pc:chgData name="itamar kraitman" userId="453367d9df970615" providerId="LiveId" clId="{3E68E17E-3F2C-4C7D-8EEC-9ED5774277DF}" dt="2024-03-06T16:30:30.480" v="879" actId="1076"/>
        <pc:sldMkLst>
          <pc:docMk/>
          <pc:sldMk cId="1695358303" sldId="275"/>
        </pc:sldMkLst>
        <pc:spChg chg="mod">
          <ac:chgData name="itamar kraitman" userId="453367d9df970615" providerId="LiveId" clId="{3E68E17E-3F2C-4C7D-8EEC-9ED5774277DF}" dt="2024-03-06T10:44:49.774" v="801" actId="2711"/>
          <ac:spMkLst>
            <pc:docMk/>
            <pc:sldMk cId="1695358303" sldId="275"/>
            <ac:spMk id="4" creationId="{F2454ED7-4614-4FF7-3DF4-26870E9FC7F9}"/>
          </ac:spMkLst>
        </pc:spChg>
        <pc:spChg chg="add del">
          <ac:chgData name="itamar kraitman" userId="453367d9df970615" providerId="LiveId" clId="{3E68E17E-3F2C-4C7D-8EEC-9ED5774277DF}" dt="2024-03-06T16:29:55.282" v="870" actId="478"/>
          <ac:spMkLst>
            <pc:docMk/>
            <pc:sldMk cId="1695358303" sldId="275"/>
            <ac:spMk id="5" creationId="{FC7ED36D-EF6F-960B-2981-1941B5A30AE6}"/>
          </ac:spMkLst>
        </pc:spChg>
        <pc:spChg chg="mod ord">
          <ac:chgData name="itamar kraitman" userId="453367d9df970615" providerId="LiveId" clId="{3E68E17E-3F2C-4C7D-8EEC-9ED5774277DF}" dt="2024-03-06T16:30:30.480" v="879" actId="1076"/>
          <ac:spMkLst>
            <pc:docMk/>
            <pc:sldMk cId="1695358303" sldId="275"/>
            <ac:spMk id="6" creationId="{73BF45AA-DC35-DF88-F0A8-92919BCFFAF9}"/>
          </ac:spMkLst>
        </pc:spChg>
        <pc:picChg chg="add mod">
          <ac:chgData name="itamar kraitman" userId="453367d9df970615" providerId="LiveId" clId="{3E68E17E-3F2C-4C7D-8EEC-9ED5774277DF}" dt="2024-03-06T16:30:21.441" v="876" actId="14100"/>
          <ac:picMkLst>
            <pc:docMk/>
            <pc:sldMk cId="1695358303" sldId="275"/>
            <ac:picMk id="3" creationId="{3624EC4D-68B8-5487-EA10-14087AA1A7D2}"/>
          </ac:picMkLst>
        </pc:picChg>
        <pc:picChg chg="add del">
          <ac:chgData name="itamar kraitman" userId="453367d9df970615" providerId="LiveId" clId="{3E68E17E-3F2C-4C7D-8EEC-9ED5774277DF}" dt="2024-03-06T16:29:59.240" v="872" actId="478"/>
          <ac:picMkLst>
            <pc:docMk/>
            <pc:sldMk cId="1695358303" sldId="275"/>
            <ac:picMk id="9" creationId="{10ACE833-03E9-33E7-C1AD-AC6ABA3B4875}"/>
          </ac:picMkLst>
        </pc:picChg>
        <pc:picChg chg="mod">
          <ac:chgData name="itamar kraitman" userId="453367d9df970615" providerId="LiveId" clId="{3E68E17E-3F2C-4C7D-8EEC-9ED5774277DF}" dt="2024-03-06T16:30:01.168" v="873" actId="1076"/>
          <ac:picMkLst>
            <pc:docMk/>
            <pc:sldMk cId="1695358303" sldId="275"/>
            <ac:picMk id="11" creationId="{9BDB0A39-E0EE-0EF6-5800-51FC6F28B119}"/>
          </ac:picMkLst>
        </pc:picChg>
      </pc:sldChg>
      <pc:sldChg chg="modSp mod ord">
        <pc:chgData name="itamar kraitman" userId="453367d9df970615" providerId="LiveId" clId="{3E68E17E-3F2C-4C7D-8EEC-9ED5774277DF}" dt="2024-03-06T10:45:01.420" v="805" actId="2711"/>
        <pc:sldMkLst>
          <pc:docMk/>
          <pc:sldMk cId="611901078" sldId="276"/>
        </pc:sldMkLst>
        <pc:spChg chg="mod">
          <ac:chgData name="itamar kraitman" userId="453367d9df970615" providerId="LiveId" clId="{3E68E17E-3F2C-4C7D-8EEC-9ED5774277DF}" dt="2024-03-06T10:44:57.967" v="804" actId="1076"/>
          <ac:spMkLst>
            <pc:docMk/>
            <pc:sldMk cId="611901078" sldId="276"/>
            <ac:spMk id="4" creationId="{AA55D817-44F2-A110-1353-C22BE629995D}"/>
          </ac:spMkLst>
        </pc:spChg>
        <pc:spChg chg="mod">
          <ac:chgData name="itamar kraitman" userId="453367d9df970615" providerId="LiveId" clId="{3E68E17E-3F2C-4C7D-8EEC-9ED5774277DF}" dt="2024-03-06T10:43:16.684" v="792" actId="2711"/>
          <ac:spMkLst>
            <pc:docMk/>
            <pc:sldMk cId="611901078" sldId="276"/>
            <ac:spMk id="13" creationId="{4F893AA6-925F-EEBA-3336-EB999943AD6C}"/>
          </ac:spMkLst>
        </pc:spChg>
        <pc:spChg chg="mod">
          <ac:chgData name="itamar kraitman" userId="453367d9df970615" providerId="LiveId" clId="{3E68E17E-3F2C-4C7D-8EEC-9ED5774277DF}" dt="2024-03-06T10:45:01.420" v="805" actId="2711"/>
          <ac:spMkLst>
            <pc:docMk/>
            <pc:sldMk cId="611901078" sldId="276"/>
            <ac:spMk id="14" creationId="{16A5FF62-3C39-ECA1-F49D-1CC662063A01}"/>
          </ac:spMkLst>
        </pc:spChg>
        <pc:spChg chg="mod">
          <ac:chgData name="itamar kraitman" userId="453367d9df970615" providerId="LiveId" clId="{3E68E17E-3F2C-4C7D-8EEC-9ED5774277DF}" dt="2024-03-06T10:43:13.375" v="791" actId="2711"/>
          <ac:spMkLst>
            <pc:docMk/>
            <pc:sldMk cId="611901078" sldId="276"/>
            <ac:spMk id="15" creationId="{152A3A11-1F9B-871E-B3A1-0F9FA0281A2D}"/>
          </ac:spMkLst>
        </pc:spChg>
      </pc:sldChg>
      <pc:sldChg chg="addSp delSp modSp mod">
        <pc:chgData name="itamar kraitman" userId="453367d9df970615" providerId="LiveId" clId="{3E68E17E-3F2C-4C7D-8EEC-9ED5774277DF}" dt="2024-03-06T10:41:29.644" v="773" actId="2711"/>
        <pc:sldMkLst>
          <pc:docMk/>
          <pc:sldMk cId="2070472673" sldId="277"/>
        </pc:sldMkLst>
        <pc:spChg chg="mod">
          <ac:chgData name="itamar kraitman" userId="453367d9df970615" providerId="LiveId" clId="{3E68E17E-3F2C-4C7D-8EEC-9ED5774277DF}" dt="2024-03-06T10:41:29.644" v="773" actId="2711"/>
          <ac:spMkLst>
            <pc:docMk/>
            <pc:sldMk cId="2070472673" sldId="277"/>
            <ac:spMk id="2" creationId="{843AB591-A9B3-C9C6-CC3B-C573A805BA8D}"/>
          </ac:spMkLst>
        </pc:spChg>
        <pc:spChg chg="add mod">
          <ac:chgData name="itamar kraitman" userId="453367d9df970615" providerId="LiveId" clId="{3E68E17E-3F2C-4C7D-8EEC-9ED5774277DF}" dt="2024-03-06T10:14:06.225" v="213" actId="1038"/>
          <ac:spMkLst>
            <pc:docMk/>
            <pc:sldMk cId="2070472673" sldId="277"/>
            <ac:spMk id="6" creationId="{E136686A-9F92-51B7-0AC1-522972536DE6}"/>
          </ac:spMkLst>
        </pc:spChg>
        <pc:spChg chg="add mod">
          <ac:chgData name="itamar kraitman" userId="453367d9df970615" providerId="LiveId" clId="{3E68E17E-3F2C-4C7D-8EEC-9ED5774277DF}" dt="2024-03-06T10:14:06.225" v="213" actId="1038"/>
          <ac:spMkLst>
            <pc:docMk/>
            <pc:sldMk cId="2070472673" sldId="277"/>
            <ac:spMk id="8" creationId="{19F98D25-48CB-806E-F4D7-7FDAC864D58E}"/>
          </ac:spMkLst>
        </pc:spChg>
        <pc:spChg chg="add del mod">
          <ac:chgData name="itamar kraitman" userId="453367d9df970615" providerId="LiveId" clId="{3E68E17E-3F2C-4C7D-8EEC-9ED5774277DF}" dt="2024-03-06T10:13:48.165" v="190" actId="478"/>
          <ac:spMkLst>
            <pc:docMk/>
            <pc:sldMk cId="2070472673" sldId="277"/>
            <ac:spMk id="9" creationId="{B8D19E78-7962-7B06-0D14-3576132A41EC}"/>
          </ac:spMkLst>
        </pc:spChg>
        <pc:spChg chg="add mod">
          <ac:chgData name="itamar kraitman" userId="453367d9df970615" providerId="LiveId" clId="{3E68E17E-3F2C-4C7D-8EEC-9ED5774277DF}" dt="2024-03-06T10:14:06.225" v="213" actId="1038"/>
          <ac:spMkLst>
            <pc:docMk/>
            <pc:sldMk cId="2070472673" sldId="277"/>
            <ac:spMk id="12" creationId="{AF73DB1B-0CD6-3828-F1AE-043E0FFE3204}"/>
          </ac:spMkLst>
        </pc:spChg>
        <pc:spChg chg="add del mod">
          <ac:chgData name="itamar kraitman" userId="453367d9df970615" providerId="LiveId" clId="{3E68E17E-3F2C-4C7D-8EEC-9ED5774277DF}" dt="2024-03-06T10:13:45.379" v="188" actId="478"/>
          <ac:spMkLst>
            <pc:docMk/>
            <pc:sldMk cId="2070472673" sldId="277"/>
            <ac:spMk id="14" creationId="{9AD4063B-4497-F1AA-A214-49A0F867D1A6}"/>
          </ac:spMkLst>
        </pc:spChg>
        <pc:spChg chg="add mod">
          <ac:chgData name="itamar kraitman" userId="453367d9df970615" providerId="LiveId" clId="{3E68E17E-3F2C-4C7D-8EEC-9ED5774277DF}" dt="2024-03-06T10:15:55.723" v="252" actId="1076"/>
          <ac:spMkLst>
            <pc:docMk/>
            <pc:sldMk cId="2070472673" sldId="277"/>
            <ac:spMk id="15" creationId="{76F2AE6F-D46F-0DD2-E8A7-86F91DCC9A68}"/>
          </ac:spMkLst>
        </pc:spChg>
        <pc:spChg chg="add mod">
          <ac:chgData name="itamar kraitman" userId="453367d9df970615" providerId="LiveId" clId="{3E68E17E-3F2C-4C7D-8EEC-9ED5774277DF}" dt="2024-03-06T10:15:26.124" v="240" actId="1582"/>
          <ac:spMkLst>
            <pc:docMk/>
            <pc:sldMk cId="2070472673" sldId="277"/>
            <ac:spMk id="16" creationId="{300607C6-1DB2-5FE7-DDE3-9323444D71FE}"/>
          </ac:spMkLst>
        </pc:spChg>
        <pc:picChg chg="add del mod">
          <ac:chgData name="itamar kraitman" userId="453367d9df970615" providerId="LiveId" clId="{3E68E17E-3F2C-4C7D-8EEC-9ED5774277DF}" dt="2024-03-06T10:13:46.516" v="189" actId="478"/>
          <ac:picMkLst>
            <pc:docMk/>
            <pc:sldMk cId="2070472673" sldId="277"/>
            <ac:picMk id="4" creationId="{D50F2DCA-E0A4-7DCF-9CBD-44087BFBAE42}"/>
          </ac:picMkLst>
        </pc:picChg>
        <pc:picChg chg="del mod">
          <ac:chgData name="itamar kraitman" userId="453367d9df970615" providerId="LiveId" clId="{3E68E17E-3F2C-4C7D-8EEC-9ED5774277DF}" dt="2024-03-06T10:13:33.103" v="187" actId="478"/>
          <ac:picMkLst>
            <pc:docMk/>
            <pc:sldMk cId="2070472673" sldId="277"/>
            <ac:picMk id="5" creationId="{678ACA18-D111-2510-6F4F-F99E40D88C01}"/>
          </ac:picMkLst>
        </pc:picChg>
        <pc:picChg chg="mod">
          <ac:chgData name="itamar kraitman" userId="453367d9df970615" providerId="LiveId" clId="{3E68E17E-3F2C-4C7D-8EEC-9ED5774277DF}" dt="2024-03-06T10:14:09.971" v="214" actId="1076"/>
          <ac:picMkLst>
            <pc:docMk/>
            <pc:sldMk cId="2070472673" sldId="277"/>
            <ac:picMk id="7" creationId="{5DDA9892-BC00-F1A3-2F13-C86BCEEEE946}"/>
          </ac:picMkLst>
        </pc:picChg>
        <pc:picChg chg="add mod">
          <ac:chgData name="itamar kraitman" userId="453367d9df970615" providerId="LiveId" clId="{3E68E17E-3F2C-4C7D-8EEC-9ED5774277DF}" dt="2024-03-06T10:14:06.225" v="213" actId="1038"/>
          <ac:picMkLst>
            <pc:docMk/>
            <pc:sldMk cId="2070472673" sldId="277"/>
            <ac:picMk id="10" creationId="{A632ADC5-20D0-0A48-BA3B-90978424DF0D}"/>
          </ac:picMkLst>
        </pc:picChg>
        <pc:picChg chg="add mod">
          <ac:chgData name="itamar kraitman" userId="453367d9df970615" providerId="LiveId" clId="{3E68E17E-3F2C-4C7D-8EEC-9ED5774277DF}" dt="2024-03-06T10:14:06.225" v="213" actId="1038"/>
          <ac:picMkLst>
            <pc:docMk/>
            <pc:sldMk cId="2070472673" sldId="277"/>
            <ac:picMk id="11" creationId="{C1EAD2B7-C751-4349-040C-CCB478F2694D}"/>
          </ac:picMkLst>
        </pc:picChg>
      </pc:sldChg>
      <pc:sldChg chg="addSp delSp modSp new mod setBg">
        <pc:chgData name="itamar kraitman" userId="453367d9df970615" providerId="LiveId" clId="{3E68E17E-3F2C-4C7D-8EEC-9ED5774277DF}" dt="2024-03-06T16:53:47.566" v="917" actId="1076"/>
        <pc:sldMkLst>
          <pc:docMk/>
          <pc:sldMk cId="564925261" sldId="278"/>
        </pc:sldMkLst>
        <pc:spChg chg="mod">
          <ac:chgData name="itamar kraitman" userId="453367d9df970615" providerId="LiveId" clId="{3E68E17E-3F2C-4C7D-8EEC-9ED5774277DF}" dt="2024-03-06T10:41:25.127" v="772" actId="2711"/>
          <ac:spMkLst>
            <pc:docMk/>
            <pc:sldMk cId="564925261" sldId="278"/>
            <ac:spMk id="2" creationId="{561EB73C-C299-110E-FEFF-FB786670C222}"/>
          </ac:spMkLst>
        </pc:spChg>
        <pc:spChg chg="del">
          <ac:chgData name="itamar kraitman" userId="453367d9df970615" providerId="LiveId" clId="{3E68E17E-3F2C-4C7D-8EEC-9ED5774277DF}" dt="2024-03-06T10:08:40.113" v="32" actId="22"/>
          <ac:spMkLst>
            <pc:docMk/>
            <pc:sldMk cId="564925261" sldId="278"/>
            <ac:spMk id="3" creationId="{4211CCAA-D95E-103A-62D2-19AF37615180}"/>
          </ac:spMkLst>
        </pc:spChg>
        <pc:spChg chg="add mod">
          <ac:chgData name="itamar kraitman" userId="453367d9df970615" providerId="LiveId" clId="{3E68E17E-3F2C-4C7D-8EEC-9ED5774277DF}" dt="2024-03-06T10:46:25.987" v="823" actId="2711"/>
          <ac:spMkLst>
            <pc:docMk/>
            <pc:sldMk cId="564925261" sldId="278"/>
            <ac:spMk id="12" creationId="{D0A531EC-4B53-2697-61ED-6010B3D22E70}"/>
          </ac:spMkLst>
        </pc:spChg>
        <pc:spChg chg="add del mod">
          <ac:chgData name="itamar kraitman" userId="453367d9df970615" providerId="LiveId" clId="{3E68E17E-3F2C-4C7D-8EEC-9ED5774277DF}" dt="2024-03-06T10:10:33.184" v="84" actId="22"/>
          <ac:spMkLst>
            <pc:docMk/>
            <pc:sldMk cId="564925261" sldId="278"/>
            <ac:spMk id="14" creationId="{19AF9989-DD9F-DAA6-A27B-6003DD4F1BB5}"/>
          </ac:spMkLst>
        </pc:spChg>
        <pc:spChg chg="add mod">
          <ac:chgData name="itamar kraitman" userId="453367d9df970615" providerId="LiveId" clId="{3E68E17E-3F2C-4C7D-8EEC-9ED5774277DF}" dt="2024-03-06T16:53:21.497" v="905" actId="1076"/>
          <ac:spMkLst>
            <pc:docMk/>
            <pc:sldMk cId="564925261" sldId="278"/>
            <ac:spMk id="15" creationId="{3C707F4F-1561-3877-3848-2261D079C0B3}"/>
          </ac:spMkLst>
        </pc:spChg>
        <pc:spChg chg="add mod">
          <ac:chgData name="itamar kraitman" userId="453367d9df970615" providerId="LiveId" clId="{3E68E17E-3F2C-4C7D-8EEC-9ED5774277DF}" dt="2024-03-06T16:53:47.566" v="917" actId="1076"/>
          <ac:spMkLst>
            <pc:docMk/>
            <pc:sldMk cId="564925261" sldId="278"/>
            <ac:spMk id="16" creationId="{324CE4E3-80E2-E35D-BC5B-30A14DBDA494}"/>
          </ac:spMkLst>
        </pc:spChg>
        <pc:picChg chg="add mod ord">
          <ac:chgData name="itamar kraitman" userId="453367d9df970615" providerId="LiveId" clId="{3E68E17E-3F2C-4C7D-8EEC-9ED5774277DF}" dt="2024-03-06T10:09:25.372" v="38" actId="1076"/>
          <ac:picMkLst>
            <pc:docMk/>
            <pc:sldMk cId="564925261" sldId="278"/>
            <ac:picMk id="5" creationId="{E54239EA-12BF-215B-9005-2977D08FE6E5}"/>
          </ac:picMkLst>
        </pc:picChg>
        <pc:picChg chg="add del mod">
          <ac:chgData name="itamar kraitman" userId="453367d9df970615" providerId="LiveId" clId="{3E68E17E-3F2C-4C7D-8EEC-9ED5774277DF}" dt="2024-03-06T10:09:00.534" v="35" actId="478"/>
          <ac:picMkLst>
            <pc:docMk/>
            <pc:sldMk cId="564925261" sldId="278"/>
            <ac:picMk id="7" creationId="{82CAC818-7194-942E-AC68-CE30242AD628}"/>
          </ac:picMkLst>
        </pc:picChg>
        <pc:picChg chg="add mod">
          <ac:chgData name="itamar kraitman" userId="453367d9df970615" providerId="LiveId" clId="{3E68E17E-3F2C-4C7D-8EEC-9ED5774277DF}" dt="2024-03-06T10:09:59" v="45" actId="1076"/>
          <ac:picMkLst>
            <pc:docMk/>
            <pc:sldMk cId="564925261" sldId="278"/>
            <ac:picMk id="9" creationId="{95EFBEF4-6D2E-6B30-F0E9-95131F9838C6}"/>
          </ac:picMkLst>
        </pc:picChg>
        <pc:picChg chg="add mod">
          <ac:chgData name="itamar kraitman" userId="453367d9df970615" providerId="LiveId" clId="{3E68E17E-3F2C-4C7D-8EEC-9ED5774277DF}" dt="2024-03-06T16:52:21.461" v="894" actId="1076"/>
          <ac:picMkLst>
            <pc:docMk/>
            <pc:sldMk cId="564925261" sldId="278"/>
            <ac:picMk id="11" creationId="{1CEC0D41-7AB3-0433-C8A2-FACC101B8365}"/>
          </ac:picMkLst>
        </pc:picChg>
      </pc:sldChg>
      <pc:sldChg chg="addSp delSp modSp new mod ord setBg">
        <pc:chgData name="itamar kraitman" userId="453367d9df970615" providerId="LiveId" clId="{3E68E17E-3F2C-4C7D-8EEC-9ED5774277DF}" dt="2024-03-06T16:35:58.563" v="886" actId="20578"/>
        <pc:sldMkLst>
          <pc:docMk/>
          <pc:sldMk cId="3915357357" sldId="279"/>
        </pc:sldMkLst>
        <pc:spChg chg="mod">
          <ac:chgData name="itamar kraitman" userId="453367d9df970615" providerId="LiveId" clId="{3E68E17E-3F2C-4C7D-8EEC-9ED5774277DF}" dt="2024-03-06T10:41:05.277" v="766" actId="2711"/>
          <ac:spMkLst>
            <pc:docMk/>
            <pc:sldMk cId="3915357357" sldId="279"/>
            <ac:spMk id="2" creationId="{880B82F1-D592-0AF7-DE87-09AF0EED086F}"/>
          </ac:spMkLst>
        </pc:spChg>
        <pc:spChg chg="del">
          <ac:chgData name="itamar kraitman" userId="453367d9df970615" providerId="LiveId" clId="{3E68E17E-3F2C-4C7D-8EEC-9ED5774277DF}" dt="2024-03-06T10:17:49.224" v="255" actId="478"/>
          <ac:spMkLst>
            <pc:docMk/>
            <pc:sldMk cId="3915357357" sldId="279"/>
            <ac:spMk id="3" creationId="{2A62A3D4-4A41-40C6-09C1-0A69D430C61D}"/>
          </ac:spMkLst>
        </pc:spChg>
        <pc:spChg chg="add mod">
          <ac:chgData name="itamar kraitman" userId="453367d9df970615" providerId="LiveId" clId="{3E68E17E-3F2C-4C7D-8EEC-9ED5774277DF}" dt="2024-03-06T10:45:15.298" v="808" actId="2711"/>
          <ac:spMkLst>
            <pc:docMk/>
            <pc:sldMk cId="3915357357" sldId="279"/>
            <ac:spMk id="10" creationId="{445FEE82-85AF-3525-7FFF-3EAF5433D975}"/>
          </ac:spMkLst>
        </pc:spChg>
        <pc:spChg chg="add mod">
          <ac:chgData name="itamar kraitman" userId="453367d9df970615" providerId="LiveId" clId="{3E68E17E-3F2C-4C7D-8EEC-9ED5774277DF}" dt="2024-03-06T10:45:08.283" v="806" actId="2711"/>
          <ac:spMkLst>
            <pc:docMk/>
            <pc:sldMk cId="3915357357" sldId="279"/>
            <ac:spMk id="11" creationId="{2F78FEF1-4F0A-2D93-7D0A-735617DE0D0E}"/>
          </ac:spMkLst>
        </pc:spChg>
        <pc:spChg chg="add mod">
          <ac:chgData name="itamar kraitman" userId="453367d9df970615" providerId="LiveId" clId="{3E68E17E-3F2C-4C7D-8EEC-9ED5774277DF}" dt="2024-03-06T10:45:11.466" v="807" actId="2711"/>
          <ac:spMkLst>
            <pc:docMk/>
            <pc:sldMk cId="3915357357" sldId="279"/>
            <ac:spMk id="12" creationId="{E4709DA1-8C38-54C9-EED3-7C26DC1A1B7A}"/>
          </ac:spMkLst>
        </pc:spChg>
        <pc:picChg chg="add mod">
          <ac:chgData name="itamar kraitman" userId="453367d9df970615" providerId="LiveId" clId="{3E68E17E-3F2C-4C7D-8EEC-9ED5774277DF}" dt="2024-03-06T10:18:49.658" v="275" actId="1076"/>
          <ac:picMkLst>
            <pc:docMk/>
            <pc:sldMk cId="3915357357" sldId="279"/>
            <ac:picMk id="5" creationId="{63D154B8-33BE-E44C-A8A3-B98417489E07}"/>
          </ac:picMkLst>
        </pc:picChg>
        <pc:picChg chg="add mod">
          <ac:chgData name="itamar kraitman" userId="453367d9df970615" providerId="LiveId" clId="{3E68E17E-3F2C-4C7D-8EEC-9ED5774277DF}" dt="2024-03-06T10:19:10.743" v="293" actId="1076"/>
          <ac:picMkLst>
            <pc:docMk/>
            <pc:sldMk cId="3915357357" sldId="279"/>
            <ac:picMk id="7" creationId="{D2282767-D877-F004-D0CE-AD997AC0207F}"/>
          </ac:picMkLst>
        </pc:picChg>
        <pc:picChg chg="add mod">
          <ac:chgData name="itamar kraitman" userId="453367d9df970615" providerId="LiveId" clId="{3E68E17E-3F2C-4C7D-8EEC-9ED5774277DF}" dt="2024-03-06T10:20:14.792" v="342" actId="1076"/>
          <ac:picMkLst>
            <pc:docMk/>
            <pc:sldMk cId="3915357357" sldId="279"/>
            <ac:picMk id="9" creationId="{78233FB7-1A2A-9A54-B2EF-5DFB9C351A30}"/>
          </ac:picMkLst>
        </pc:picChg>
      </pc:sldChg>
      <pc:sldChg chg="addSp delSp modSp new mod setBg">
        <pc:chgData name="itamar kraitman" userId="453367d9df970615" providerId="LiveId" clId="{3E68E17E-3F2C-4C7D-8EEC-9ED5774277DF}" dt="2024-03-06T10:45:55.311" v="816" actId="2711"/>
        <pc:sldMkLst>
          <pc:docMk/>
          <pc:sldMk cId="1145502592" sldId="280"/>
        </pc:sldMkLst>
        <pc:spChg chg="mod">
          <ac:chgData name="itamar kraitman" userId="453367d9df970615" providerId="LiveId" clId="{3E68E17E-3F2C-4C7D-8EEC-9ED5774277DF}" dt="2024-03-06T10:41:15.503" v="770" actId="2711"/>
          <ac:spMkLst>
            <pc:docMk/>
            <pc:sldMk cId="1145502592" sldId="280"/>
            <ac:spMk id="2" creationId="{48599D10-C840-9CCA-EE40-1F42CFC796FD}"/>
          </ac:spMkLst>
        </pc:spChg>
        <pc:spChg chg="del">
          <ac:chgData name="itamar kraitman" userId="453367d9df970615" providerId="LiveId" clId="{3E68E17E-3F2C-4C7D-8EEC-9ED5774277DF}" dt="2024-03-06T10:21:28.065" v="345" actId="478"/>
          <ac:spMkLst>
            <pc:docMk/>
            <pc:sldMk cId="1145502592" sldId="280"/>
            <ac:spMk id="3" creationId="{632BCA71-598F-F794-73F0-F00460C1D4A9}"/>
          </ac:spMkLst>
        </pc:spChg>
        <pc:spChg chg="add mod">
          <ac:chgData name="itamar kraitman" userId="453367d9df970615" providerId="LiveId" clId="{3E68E17E-3F2C-4C7D-8EEC-9ED5774277DF}" dt="2024-03-06T10:45:55.311" v="816" actId="2711"/>
          <ac:spMkLst>
            <pc:docMk/>
            <pc:sldMk cId="1145502592" sldId="280"/>
            <ac:spMk id="12" creationId="{DF1246AB-0B7C-9500-854E-DD09473E675A}"/>
          </ac:spMkLst>
        </pc:spChg>
        <pc:spChg chg="add mod">
          <ac:chgData name="itamar kraitman" userId="453367d9df970615" providerId="LiveId" clId="{3E68E17E-3F2C-4C7D-8EEC-9ED5774277DF}" dt="2024-03-06T10:45:44.975" v="813" actId="2711"/>
          <ac:spMkLst>
            <pc:docMk/>
            <pc:sldMk cId="1145502592" sldId="280"/>
            <ac:spMk id="13" creationId="{09FB81BC-39F0-9B4A-35CB-837BDDBEA54A}"/>
          </ac:spMkLst>
        </pc:spChg>
        <pc:spChg chg="add mod">
          <ac:chgData name="itamar kraitman" userId="453367d9df970615" providerId="LiveId" clId="{3E68E17E-3F2C-4C7D-8EEC-9ED5774277DF}" dt="2024-03-06T10:45:48.122" v="814" actId="2711"/>
          <ac:spMkLst>
            <pc:docMk/>
            <pc:sldMk cId="1145502592" sldId="280"/>
            <ac:spMk id="14" creationId="{FD715990-D284-9107-751F-58B4BA0F5787}"/>
          </ac:spMkLst>
        </pc:spChg>
        <pc:spChg chg="add mod">
          <ac:chgData name="itamar kraitman" userId="453367d9df970615" providerId="LiveId" clId="{3E68E17E-3F2C-4C7D-8EEC-9ED5774277DF}" dt="2024-03-06T10:45:51.090" v="815" actId="2711"/>
          <ac:spMkLst>
            <pc:docMk/>
            <pc:sldMk cId="1145502592" sldId="280"/>
            <ac:spMk id="15" creationId="{34140B3D-55CC-939A-B5E1-60FEEC7AD2D2}"/>
          </ac:spMkLst>
        </pc:spChg>
        <pc:picChg chg="add mod">
          <ac:chgData name="itamar kraitman" userId="453367d9df970615" providerId="LiveId" clId="{3E68E17E-3F2C-4C7D-8EEC-9ED5774277DF}" dt="2024-03-06T10:23:12.592" v="406" actId="1036"/>
          <ac:picMkLst>
            <pc:docMk/>
            <pc:sldMk cId="1145502592" sldId="280"/>
            <ac:picMk id="5" creationId="{F489E509-9B93-9C01-0461-A788858C157F}"/>
          </ac:picMkLst>
        </pc:picChg>
        <pc:picChg chg="add mod">
          <ac:chgData name="itamar kraitman" userId="453367d9df970615" providerId="LiveId" clId="{3E68E17E-3F2C-4C7D-8EEC-9ED5774277DF}" dt="2024-03-06T10:23:12.592" v="406" actId="1036"/>
          <ac:picMkLst>
            <pc:docMk/>
            <pc:sldMk cId="1145502592" sldId="280"/>
            <ac:picMk id="7" creationId="{CB4DC5DF-D125-249A-6819-CF0009460339}"/>
          </ac:picMkLst>
        </pc:picChg>
        <pc:picChg chg="add mod">
          <ac:chgData name="itamar kraitman" userId="453367d9df970615" providerId="LiveId" clId="{3E68E17E-3F2C-4C7D-8EEC-9ED5774277DF}" dt="2024-03-06T10:23:12.592" v="406" actId="1036"/>
          <ac:picMkLst>
            <pc:docMk/>
            <pc:sldMk cId="1145502592" sldId="280"/>
            <ac:picMk id="9" creationId="{B5B022E8-3C7E-4DBA-A076-3E8CA2A756C6}"/>
          </ac:picMkLst>
        </pc:picChg>
        <pc:picChg chg="add mod">
          <ac:chgData name="itamar kraitman" userId="453367d9df970615" providerId="LiveId" clId="{3E68E17E-3F2C-4C7D-8EEC-9ED5774277DF}" dt="2024-03-06T10:23:12.592" v="406" actId="1036"/>
          <ac:picMkLst>
            <pc:docMk/>
            <pc:sldMk cId="1145502592" sldId="280"/>
            <ac:picMk id="11" creationId="{E9B840AF-B830-2DC0-CB18-27CFDF554728}"/>
          </ac:picMkLst>
        </pc:picChg>
      </pc:sldChg>
      <pc:sldChg chg="addSp delSp modSp new mod ord setBg">
        <pc:chgData name="itamar kraitman" userId="453367d9df970615" providerId="LiveId" clId="{3E68E17E-3F2C-4C7D-8EEC-9ED5774277DF}" dt="2024-03-06T18:03:05.348" v="2624" actId="207"/>
        <pc:sldMkLst>
          <pc:docMk/>
          <pc:sldMk cId="4042043241" sldId="281"/>
        </pc:sldMkLst>
        <pc:spChg chg="mod">
          <ac:chgData name="itamar kraitman" userId="453367d9df970615" providerId="LiveId" clId="{3E68E17E-3F2C-4C7D-8EEC-9ED5774277DF}" dt="2024-03-06T18:03:05.348" v="2624" actId="207"/>
          <ac:spMkLst>
            <pc:docMk/>
            <pc:sldMk cId="4042043241" sldId="281"/>
            <ac:spMk id="2" creationId="{88701390-34D9-864F-2474-8EE1965ED9BD}"/>
          </ac:spMkLst>
        </pc:spChg>
        <pc:spChg chg="del">
          <ac:chgData name="itamar kraitman" userId="453367d9df970615" providerId="LiveId" clId="{3E68E17E-3F2C-4C7D-8EEC-9ED5774277DF}" dt="2024-03-06T10:25:02.359" v="495" actId="478"/>
          <ac:spMkLst>
            <pc:docMk/>
            <pc:sldMk cId="4042043241" sldId="281"/>
            <ac:spMk id="3" creationId="{CD92B857-F577-D300-A55F-EC7CA45C3A87}"/>
          </ac:spMkLst>
        </pc:spChg>
        <pc:spChg chg="add del mod">
          <ac:chgData name="itamar kraitman" userId="453367d9df970615" providerId="LiveId" clId="{3E68E17E-3F2C-4C7D-8EEC-9ED5774277DF}" dt="2024-03-06T10:26:12.825" v="529"/>
          <ac:spMkLst>
            <pc:docMk/>
            <pc:sldMk cId="4042043241" sldId="281"/>
            <ac:spMk id="8" creationId="{5BFB27CD-CC6D-7EB5-EE6D-AB9371BCA88D}"/>
          </ac:spMkLst>
        </pc:spChg>
        <pc:spChg chg="add mod">
          <ac:chgData name="itamar kraitman" userId="453367d9df970615" providerId="LiveId" clId="{3E68E17E-3F2C-4C7D-8EEC-9ED5774277DF}" dt="2024-03-06T10:45:26.114" v="810" actId="2711"/>
          <ac:spMkLst>
            <pc:docMk/>
            <pc:sldMk cId="4042043241" sldId="281"/>
            <ac:spMk id="9" creationId="{117DAD7E-AC3A-6140-16D8-740BE6EC08CF}"/>
          </ac:spMkLst>
        </pc:spChg>
        <pc:spChg chg="add mod">
          <ac:chgData name="itamar kraitman" userId="453367d9df970615" providerId="LiveId" clId="{3E68E17E-3F2C-4C7D-8EEC-9ED5774277DF}" dt="2024-03-06T10:45:22.613" v="809" actId="2711"/>
          <ac:spMkLst>
            <pc:docMk/>
            <pc:sldMk cId="4042043241" sldId="281"/>
            <ac:spMk id="10" creationId="{803FE1F9-B563-536D-C588-DD621CE41D93}"/>
          </ac:spMkLst>
        </pc:spChg>
        <pc:picChg chg="add mod">
          <ac:chgData name="itamar kraitman" userId="453367d9df970615" providerId="LiveId" clId="{3E68E17E-3F2C-4C7D-8EEC-9ED5774277DF}" dt="2024-03-06T10:27:11.926" v="589" actId="1036"/>
          <ac:picMkLst>
            <pc:docMk/>
            <pc:sldMk cId="4042043241" sldId="281"/>
            <ac:picMk id="5" creationId="{4DECE071-77A1-FE34-A0C3-6C444F140C21}"/>
          </ac:picMkLst>
        </pc:picChg>
        <pc:picChg chg="add mod">
          <ac:chgData name="itamar kraitman" userId="453367d9df970615" providerId="LiveId" clId="{3E68E17E-3F2C-4C7D-8EEC-9ED5774277DF}" dt="2024-03-06T10:27:11.926" v="589" actId="1036"/>
          <ac:picMkLst>
            <pc:docMk/>
            <pc:sldMk cId="4042043241" sldId="281"/>
            <ac:picMk id="7" creationId="{A74EDEA8-28D1-5CD8-3B33-839ECEFC5D59}"/>
          </ac:picMkLst>
        </pc:picChg>
      </pc:sldChg>
      <pc:sldChg chg="addSp delSp modSp new mod setBg">
        <pc:chgData name="itamar kraitman" userId="453367d9df970615" providerId="LiveId" clId="{3E68E17E-3F2C-4C7D-8EEC-9ED5774277DF}" dt="2024-03-06T16:37:26.646" v="892" actId="20577"/>
        <pc:sldMkLst>
          <pc:docMk/>
          <pc:sldMk cId="2526295410" sldId="282"/>
        </pc:sldMkLst>
        <pc:spChg chg="mod">
          <ac:chgData name="itamar kraitman" userId="453367d9df970615" providerId="LiveId" clId="{3E68E17E-3F2C-4C7D-8EEC-9ED5774277DF}" dt="2024-03-06T10:41:20.487" v="771" actId="2711"/>
          <ac:spMkLst>
            <pc:docMk/>
            <pc:sldMk cId="2526295410" sldId="282"/>
            <ac:spMk id="2" creationId="{E60DEDCB-9927-DBCE-C38F-E2C7E584DE36}"/>
          </ac:spMkLst>
        </pc:spChg>
        <pc:spChg chg="del">
          <ac:chgData name="itamar kraitman" userId="453367d9df970615" providerId="LiveId" clId="{3E68E17E-3F2C-4C7D-8EEC-9ED5774277DF}" dt="2024-03-06T10:27:41.750" v="614" actId="478"/>
          <ac:spMkLst>
            <pc:docMk/>
            <pc:sldMk cId="2526295410" sldId="282"/>
            <ac:spMk id="3" creationId="{1E88461B-ABB2-B7AA-5033-4A3F0424B433}"/>
          </ac:spMkLst>
        </pc:spChg>
        <pc:spChg chg="add mod">
          <ac:chgData name="itamar kraitman" userId="453367d9df970615" providerId="LiveId" clId="{3E68E17E-3F2C-4C7D-8EEC-9ED5774277DF}" dt="2024-03-06T10:29:59.233" v="621" actId="14100"/>
          <ac:spMkLst>
            <pc:docMk/>
            <pc:sldMk cId="2526295410" sldId="282"/>
            <ac:spMk id="8" creationId="{B2C5FF0A-E219-0B4C-A1EA-651273303C8A}"/>
          </ac:spMkLst>
        </pc:spChg>
        <pc:spChg chg="add mod">
          <ac:chgData name="itamar kraitman" userId="453367d9df970615" providerId="LiveId" clId="{3E68E17E-3F2C-4C7D-8EEC-9ED5774277DF}" dt="2024-03-06T10:46:04.663" v="817" actId="2711"/>
          <ac:spMkLst>
            <pc:docMk/>
            <pc:sldMk cId="2526295410" sldId="282"/>
            <ac:spMk id="15" creationId="{F6424D4B-4473-895D-AD3C-1C396117FF99}"/>
          </ac:spMkLst>
        </pc:spChg>
        <pc:spChg chg="add mod">
          <ac:chgData name="itamar kraitman" userId="453367d9df970615" providerId="LiveId" clId="{3E68E17E-3F2C-4C7D-8EEC-9ED5774277DF}" dt="2024-03-06T10:46:14.818" v="820" actId="2711"/>
          <ac:spMkLst>
            <pc:docMk/>
            <pc:sldMk cId="2526295410" sldId="282"/>
            <ac:spMk id="16" creationId="{352A889E-65AD-5102-C178-8407B46F095F}"/>
          </ac:spMkLst>
        </pc:spChg>
        <pc:spChg chg="add mod">
          <ac:chgData name="itamar kraitman" userId="453367d9df970615" providerId="LiveId" clId="{3E68E17E-3F2C-4C7D-8EEC-9ED5774277DF}" dt="2024-03-06T10:46:11.291" v="819" actId="2711"/>
          <ac:spMkLst>
            <pc:docMk/>
            <pc:sldMk cId="2526295410" sldId="282"/>
            <ac:spMk id="17" creationId="{534B48D0-9697-DEFE-10C0-6A43251BFEED}"/>
          </ac:spMkLst>
        </pc:spChg>
        <pc:spChg chg="add mod">
          <ac:chgData name="itamar kraitman" userId="453367d9df970615" providerId="LiveId" clId="{3E68E17E-3F2C-4C7D-8EEC-9ED5774277DF}" dt="2024-03-06T16:37:26.646" v="892" actId="20577"/>
          <ac:spMkLst>
            <pc:docMk/>
            <pc:sldMk cId="2526295410" sldId="282"/>
            <ac:spMk id="18" creationId="{C4120606-0E9A-D443-752F-F8530436582D}"/>
          </ac:spMkLst>
        </pc:spChg>
        <pc:picChg chg="add del mod">
          <ac:chgData name="itamar kraitman" userId="453367d9df970615" providerId="LiveId" clId="{3E68E17E-3F2C-4C7D-8EEC-9ED5774277DF}" dt="2024-03-06T10:29:49.522" v="619" actId="478"/>
          <ac:picMkLst>
            <pc:docMk/>
            <pc:sldMk cId="2526295410" sldId="282"/>
            <ac:picMk id="5" creationId="{1276B316-5979-4C24-906D-8E0AF61F513A}"/>
          </ac:picMkLst>
        </pc:picChg>
        <pc:picChg chg="add del">
          <ac:chgData name="itamar kraitman" userId="453367d9df970615" providerId="LiveId" clId="{3E68E17E-3F2C-4C7D-8EEC-9ED5774277DF}" dt="2024-03-06T10:29:48.938" v="618" actId="478"/>
          <ac:picMkLst>
            <pc:docMk/>
            <pc:sldMk cId="2526295410" sldId="282"/>
            <ac:picMk id="7" creationId="{80964C4D-C1BF-7880-3C4F-27480D0CBC81}"/>
          </ac:picMkLst>
        </pc:picChg>
        <pc:picChg chg="add mod">
          <ac:chgData name="itamar kraitman" userId="453367d9df970615" providerId="LiveId" clId="{3E68E17E-3F2C-4C7D-8EEC-9ED5774277DF}" dt="2024-03-06T10:31:33.102" v="664" actId="1076"/>
          <ac:picMkLst>
            <pc:docMk/>
            <pc:sldMk cId="2526295410" sldId="282"/>
            <ac:picMk id="9" creationId="{86EB87E2-4771-7803-8659-A1E8DA0E06B9}"/>
          </ac:picMkLst>
        </pc:picChg>
        <pc:picChg chg="add mod">
          <ac:chgData name="itamar kraitman" userId="453367d9df970615" providerId="LiveId" clId="{3E68E17E-3F2C-4C7D-8EEC-9ED5774277DF}" dt="2024-03-06T10:31:29.634" v="663" actId="1076"/>
          <ac:picMkLst>
            <pc:docMk/>
            <pc:sldMk cId="2526295410" sldId="282"/>
            <ac:picMk id="10" creationId="{5243CAD9-A65F-808C-AC64-AF1EFB570FFB}"/>
          </ac:picMkLst>
        </pc:picChg>
        <pc:picChg chg="add mod">
          <ac:chgData name="itamar kraitman" userId="453367d9df970615" providerId="LiveId" clId="{3E68E17E-3F2C-4C7D-8EEC-9ED5774277DF}" dt="2024-03-06T10:31:14.634" v="643" actId="1076"/>
          <ac:picMkLst>
            <pc:docMk/>
            <pc:sldMk cId="2526295410" sldId="282"/>
            <ac:picMk id="11" creationId="{466E02AD-DE62-3461-393C-6CE754FDC03F}"/>
          </ac:picMkLst>
        </pc:picChg>
        <pc:picChg chg="add mod">
          <ac:chgData name="itamar kraitman" userId="453367d9df970615" providerId="LiveId" clId="{3E68E17E-3F2C-4C7D-8EEC-9ED5774277DF}" dt="2024-03-06T10:31:14.634" v="643" actId="1076"/>
          <ac:picMkLst>
            <pc:docMk/>
            <pc:sldMk cId="2526295410" sldId="282"/>
            <ac:picMk id="12" creationId="{C954DEC1-3D5D-8021-96D3-BF818DEBA933}"/>
          </ac:picMkLst>
        </pc:picChg>
        <pc:picChg chg="add mod">
          <ac:chgData name="itamar kraitman" userId="453367d9df970615" providerId="LiveId" clId="{3E68E17E-3F2C-4C7D-8EEC-9ED5774277DF}" dt="2024-03-06T16:35:58.040" v="885" actId="1076"/>
          <ac:picMkLst>
            <pc:docMk/>
            <pc:sldMk cId="2526295410" sldId="282"/>
            <ac:picMk id="13" creationId="{A0B3255E-21B7-ACE6-76AA-C6D621DB417D}"/>
          </ac:picMkLst>
        </pc:picChg>
        <pc:picChg chg="add mod">
          <ac:chgData name="itamar kraitman" userId="453367d9df970615" providerId="LiveId" clId="{3E68E17E-3F2C-4C7D-8EEC-9ED5774277DF}" dt="2024-03-06T10:31:29.634" v="663" actId="1076"/>
          <ac:picMkLst>
            <pc:docMk/>
            <pc:sldMk cId="2526295410" sldId="282"/>
            <ac:picMk id="14" creationId="{8A6933EF-6E52-0C91-C1AE-A7537EA1C378}"/>
          </ac:picMkLst>
        </pc:picChg>
      </pc:sldChg>
      <pc:sldChg chg="delSp modSp new mod ord setBg">
        <pc:chgData name="itamar kraitman" userId="453367d9df970615" providerId="LiveId" clId="{3E68E17E-3F2C-4C7D-8EEC-9ED5774277DF}" dt="2024-03-06T17:01:26.284" v="923"/>
        <pc:sldMkLst>
          <pc:docMk/>
          <pc:sldMk cId="3539780593" sldId="283"/>
        </pc:sldMkLst>
        <pc:spChg chg="mod">
          <ac:chgData name="itamar kraitman" userId="453367d9df970615" providerId="LiveId" clId="{3E68E17E-3F2C-4C7D-8EEC-9ED5774277DF}" dt="2024-03-06T10:35:58.365" v="758" actId="20577"/>
          <ac:spMkLst>
            <pc:docMk/>
            <pc:sldMk cId="3539780593" sldId="283"/>
            <ac:spMk id="2" creationId="{5A40EB3F-C876-4D5A-6E8F-AFCAD0D14EDA}"/>
          </ac:spMkLst>
        </pc:spChg>
        <pc:spChg chg="del">
          <ac:chgData name="itamar kraitman" userId="453367d9df970615" providerId="LiveId" clId="{3E68E17E-3F2C-4C7D-8EEC-9ED5774277DF}" dt="2024-03-06T10:35:42.671" v="742" actId="478"/>
          <ac:spMkLst>
            <pc:docMk/>
            <pc:sldMk cId="3539780593" sldId="283"/>
            <ac:spMk id="3" creationId="{765B633D-D95C-A93D-A611-5808886D69FC}"/>
          </ac:spMkLst>
        </pc:spChg>
      </pc:sldChg>
      <pc:sldChg chg="new del ord">
        <pc:chgData name="itamar kraitman" userId="453367d9df970615" providerId="LiveId" clId="{3E68E17E-3F2C-4C7D-8EEC-9ED5774277DF}" dt="2024-03-06T17:48:41.195" v="2042" actId="47"/>
        <pc:sldMkLst>
          <pc:docMk/>
          <pc:sldMk cId="956666245" sldId="284"/>
        </pc:sldMkLst>
      </pc:sldChg>
      <pc:sldChg chg="addSp delSp modSp add mod">
        <pc:chgData name="itamar kraitman" userId="453367d9df970615" providerId="LiveId" clId="{3E68E17E-3F2C-4C7D-8EEC-9ED5774277DF}" dt="2024-03-06T17:56:55.858" v="2562" actId="14100"/>
        <pc:sldMkLst>
          <pc:docMk/>
          <pc:sldMk cId="1046549496" sldId="284"/>
        </pc:sldMkLst>
        <pc:spChg chg="del">
          <ac:chgData name="itamar kraitman" userId="453367d9df970615" providerId="LiveId" clId="{3E68E17E-3F2C-4C7D-8EEC-9ED5774277DF}" dt="2024-03-06T17:50:32.734" v="2086" actId="478"/>
          <ac:spMkLst>
            <pc:docMk/>
            <pc:sldMk cId="1046549496" sldId="284"/>
            <ac:spMk id="2" creationId="{3BBD6937-0E3B-8C38-BA91-3B6A19D6244B}"/>
          </ac:spMkLst>
        </pc:spChg>
        <pc:spChg chg="add mod">
          <ac:chgData name="itamar kraitman" userId="453367d9df970615" providerId="LiveId" clId="{3E68E17E-3F2C-4C7D-8EEC-9ED5774277DF}" dt="2024-03-06T17:50:53.995" v="2119" actId="20577"/>
          <ac:spMkLst>
            <pc:docMk/>
            <pc:sldMk cId="1046549496" sldId="284"/>
            <ac:spMk id="4" creationId="{7FC9E90D-6247-ABB5-0159-96CBFE017D65}"/>
          </ac:spMkLst>
        </pc:spChg>
        <pc:spChg chg="add del mod">
          <ac:chgData name="itamar kraitman" userId="453367d9df970615" providerId="LiveId" clId="{3E68E17E-3F2C-4C7D-8EEC-9ED5774277DF}" dt="2024-03-06T17:51:05.049" v="2124"/>
          <ac:spMkLst>
            <pc:docMk/>
            <pc:sldMk cId="1046549496" sldId="284"/>
            <ac:spMk id="5" creationId="{6521AC08-4955-4F7D-E22A-6D867B4C2779}"/>
          </ac:spMkLst>
        </pc:spChg>
        <pc:spChg chg="del">
          <ac:chgData name="itamar kraitman" userId="453367d9df970615" providerId="LiveId" clId="{3E68E17E-3F2C-4C7D-8EEC-9ED5774277DF}" dt="2024-03-06T17:50:36.038" v="2092" actId="478"/>
          <ac:spMkLst>
            <pc:docMk/>
            <pc:sldMk cId="1046549496" sldId="284"/>
            <ac:spMk id="6" creationId="{3EE8E750-2DF8-D158-390B-6ED4C7D026DF}"/>
          </ac:spMkLst>
        </pc:spChg>
        <pc:spChg chg="del">
          <ac:chgData name="itamar kraitman" userId="453367d9df970615" providerId="LiveId" clId="{3E68E17E-3F2C-4C7D-8EEC-9ED5774277DF}" dt="2024-03-06T17:50:33.984" v="2088" actId="478"/>
          <ac:spMkLst>
            <pc:docMk/>
            <pc:sldMk cId="1046549496" sldId="284"/>
            <ac:spMk id="8" creationId="{912BEAA2-1D4C-23D4-D70E-846220461A2D}"/>
          </ac:spMkLst>
        </pc:spChg>
        <pc:spChg chg="add mod">
          <ac:chgData name="itamar kraitman" userId="453367d9df970615" providerId="LiveId" clId="{3E68E17E-3F2C-4C7D-8EEC-9ED5774277DF}" dt="2024-03-06T17:56:55.858" v="2562" actId="14100"/>
          <ac:spMkLst>
            <pc:docMk/>
            <pc:sldMk cId="1046549496" sldId="284"/>
            <ac:spMk id="9" creationId="{3C0DB66D-4C0C-42D4-A838-04FF5A33A30A}"/>
          </ac:spMkLst>
        </pc:spChg>
        <pc:spChg chg="del">
          <ac:chgData name="itamar kraitman" userId="453367d9df970615" providerId="LiveId" clId="{3E68E17E-3F2C-4C7D-8EEC-9ED5774277DF}" dt="2024-03-06T17:50:35.003" v="2090" actId="478"/>
          <ac:spMkLst>
            <pc:docMk/>
            <pc:sldMk cId="1046549496" sldId="284"/>
            <ac:spMk id="12" creationId="{C4708891-51ED-013B-2F9A-7E7B57B8258E}"/>
          </ac:spMkLst>
        </pc:spChg>
        <pc:spChg chg="del mod">
          <ac:chgData name="itamar kraitman" userId="453367d9df970615" providerId="LiveId" clId="{3E68E17E-3F2C-4C7D-8EEC-9ED5774277DF}" dt="2024-03-06T17:50:39.444" v="2095" actId="478"/>
          <ac:spMkLst>
            <pc:docMk/>
            <pc:sldMk cId="1046549496" sldId="284"/>
            <ac:spMk id="15" creationId="{FB8F524D-6F76-30BA-B0C2-1AD2C242A21A}"/>
          </ac:spMkLst>
        </pc:spChg>
        <pc:spChg chg="del">
          <ac:chgData name="itamar kraitman" userId="453367d9df970615" providerId="LiveId" clId="{3E68E17E-3F2C-4C7D-8EEC-9ED5774277DF}" dt="2024-03-06T17:50:37.466" v="2093" actId="478"/>
          <ac:spMkLst>
            <pc:docMk/>
            <pc:sldMk cId="1046549496" sldId="284"/>
            <ac:spMk id="16" creationId="{354305F9-00AF-8526-BE27-86AD541C3524}"/>
          </ac:spMkLst>
        </pc:spChg>
        <pc:picChg chg="del">
          <ac:chgData name="itamar kraitman" userId="453367d9df970615" providerId="LiveId" clId="{3E68E17E-3F2C-4C7D-8EEC-9ED5774277DF}" dt="2024-03-06T17:50:33.429" v="2087" actId="478"/>
          <ac:picMkLst>
            <pc:docMk/>
            <pc:sldMk cId="1046549496" sldId="284"/>
            <ac:picMk id="7" creationId="{15B04663-8D31-1306-BDA4-B034EECB171C}"/>
          </ac:picMkLst>
        </pc:picChg>
        <pc:picChg chg="del">
          <ac:chgData name="itamar kraitman" userId="453367d9df970615" providerId="LiveId" clId="{3E68E17E-3F2C-4C7D-8EEC-9ED5774277DF}" dt="2024-03-06T17:50:34.342" v="2089" actId="478"/>
          <ac:picMkLst>
            <pc:docMk/>
            <pc:sldMk cId="1046549496" sldId="284"/>
            <ac:picMk id="10" creationId="{4F70101A-AB6B-62D4-9A71-888EB72438F7}"/>
          </ac:picMkLst>
        </pc:picChg>
        <pc:picChg chg="del">
          <ac:chgData name="itamar kraitman" userId="453367d9df970615" providerId="LiveId" clId="{3E68E17E-3F2C-4C7D-8EEC-9ED5774277DF}" dt="2024-03-06T17:50:35.397" v="2091" actId="478"/>
          <ac:picMkLst>
            <pc:docMk/>
            <pc:sldMk cId="1046549496" sldId="284"/>
            <ac:picMk id="11" creationId="{235B920E-04B2-A847-DEAB-896AA87BBBE9}"/>
          </ac:picMkLst>
        </pc:picChg>
      </pc:sldChg>
      <pc:sldChg chg="modSp add mod ord">
        <pc:chgData name="itamar kraitman" userId="453367d9df970615" providerId="LiveId" clId="{3E68E17E-3F2C-4C7D-8EEC-9ED5774277DF}" dt="2024-03-06T17:58:31.345" v="2622" actId="1076"/>
        <pc:sldMkLst>
          <pc:docMk/>
          <pc:sldMk cId="2921325999" sldId="285"/>
        </pc:sldMkLst>
        <pc:spChg chg="mod">
          <ac:chgData name="itamar kraitman" userId="453367d9df970615" providerId="LiveId" clId="{3E68E17E-3F2C-4C7D-8EEC-9ED5774277DF}" dt="2024-03-06T17:58:31.345" v="2622" actId="1076"/>
          <ac:spMkLst>
            <pc:docMk/>
            <pc:sldMk cId="2921325999" sldId="285"/>
            <ac:spMk id="3" creationId="{FD269715-1FD1-ACC8-A1F5-269CF775AEC9}"/>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שקופית כותרת">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75287068-AE52-0D1D-11F2-49AEE83A900F}"/>
              </a:ext>
            </a:extLst>
          </p:cNvPr>
          <p:cNvSpPr>
            <a:spLocks noGrp="1"/>
          </p:cNvSpPr>
          <p:nvPr>
            <p:ph type="ctrTitle"/>
          </p:nvPr>
        </p:nvSpPr>
        <p:spPr>
          <a:xfrm>
            <a:off x="1524000" y="1122363"/>
            <a:ext cx="9144000" cy="2387600"/>
          </a:xfrm>
        </p:spPr>
        <p:txBody>
          <a:bodyPr anchor="b"/>
          <a:lstStyle>
            <a:lvl1pPr algn="ctr">
              <a:defRPr sz="6000"/>
            </a:lvl1pPr>
          </a:lstStyle>
          <a:p>
            <a:r>
              <a:rPr lang="he-IL"/>
              <a:t>לחץ כדי לערוך סגנון כותרת של תבנית בסיס</a:t>
            </a:r>
          </a:p>
        </p:txBody>
      </p:sp>
      <p:sp>
        <p:nvSpPr>
          <p:cNvPr id="3" name="כותרת משנה 2">
            <a:extLst>
              <a:ext uri="{FF2B5EF4-FFF2-40B4-BE49-F238E27FC236}">
                <a16:creationId xmlns:a16="http://schemas.microsoft.com/office/drawing/2014/main" id="{5E5545A7-49B0-13C4-C48B-3811A9CA90B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he-IL"/>
              <a:t>לחץ כדי לערוך סגנון כותרת משנה של תבנית בסיס</a:t>
            </a:r>
          </a:p>
        </p:txBody>
      </p:sp>
      <p:sp>
        <p:nvSpPr>
          <p:cNvPr id="4" name="מציין מיקום של תאריך 3">
            <a:extLst>
              <a:ext uri="{FF2B5EF4-FFF2-40B4-BE49-F238E27FC236}">
                <a16:creationId xmlns:a16="http://schemas.microsoft.com/office/drawing/2014/main" id="{2723B5DF-30D0-F2A0-18ED-878234F0D814}"/>
              </a:ext>
            </a:extLst>
          </p:cNvPr>
          <p:cNvSpPr>
            <a:spLocks noGrp="1"/>
          </p:cNvSpPr>
          <p:nvPr>
            <p:ph type="dt" sz="half" idx="10"/>
          </p:nvPr>
        </p:nvSpPr>
        <p:spPr/>
        <p:txBody>
          <a:bodyPr/>
          <a:lstStyle/>
          <a:p>
            <a:fld id="{2B43D4DD-7E57-4B2D-8680-F4F2058D536F}" type="datetimeFigureOut">
              <a:rPr lang="he-IL" smtClean="0"/>
              <a:t>כ"ז/אדר א/תשפ"ד</a:t>
            </a:fld>
            <a:endParaRPr lang="he-IL"/>
          </a:p>
        </p:txBody>
      </p:sp>
      <p:sp>
        <p:nvSpPr>
          <p:cNvPr id="5" name="מציין מיקום של כותרת תחתונה 4">
            <a:extLst>
              <a:ext uri="{FF2B5EF4-FFF2-40B4-BE49-F238E27FC236}">
                <a16:creationId xmlns:a16="http://schemas.microsoft.com/office/drawing/2014/main" id="{73E6ED2A-A013-1586-D183-59EC6E4E1EA4}"/>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id="{06FAEA1C-FEF4-36CA-D625-599028514F94}"/>
              </a:ext>
            </a:extLst>
          </p:cNvPr>
          <p:cNvSpPr>
            <a:spLocks noGrp="1"/>
          </p:cNvSpPr>
          <p:nvPr>
            <p:ph type="sldNum" sz="quarter" idx="12"/>
          </p:nvPr>
        </p:nvSpPr>
        <p:spPr/>
        <p:txBody>
          <a:bodyPr/>
          <a:lstStyle/>
          <a:p>
            <a:fld id="{F0450907-255A-4ABB-B063-8FF17CC90B7B}" type="slidenum">
              <a:rPr lang="he-IL" smtClean="0"/>
              <a:t>‹#›</a:t>
            </a:fld>
            <a:endParaRPr lang="he-IL"/>
          </a:p>
        </p:txBody>
      </p:sp>
    </p:spTree>
    <p:extLst>
      <p:ext uri="{BB962C8B-B14F-4D97-AF65-F5344CB8AC3E}">
        <p14:creationId xmlns:p14="http://schemas.microsoft.com/office/powerpoint/2010/main" val="15893739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כותרת וטקסט אנכי">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FB8815A5-A954-B66A-F472-D49A8B80575E}"/>
              </a:ext>
            </a:extLst>
          </p:cNvPr>
          <p:cNvSpPr>
            <a:spLocks noGrp="1"/>
          </p:cNvSpPr>
          <p:nvPr>
            <p:ph type="title"/>
          </p:nvPr>
        </p:nvSpPr>
        <p:spPr/>
        <p:txBody>
          <a:bodyPr/>
          <a:lstStyle/>
          <a:p>
            <a:r>
              <a:rPr lang="he-IL"/>
              <a:t>לחץ כדי לערוך סגנון כותרת של תבנית בסיס</a:t>
            </a:r>
          </a:p>
        </p:txBody>
      </p:sp>
      <p:sp>
        <p:nvSpPr>
          <p:cNvPr id="3" name="מציין מיקום של טקסט אנכי 2">
            <a:extLst>
              <a:ext uri="{FF2B5EF4-FFF2-40B4-BE49-F238E27FC236}">
                <a16:creationId xmlns:a16="http://schemas.microsoft.com/office/drawing/2014/main" id="{82B7A8E2-3477-D5CA-F24C-7028A029A28D}"/>
              </a:ext>
            </a:extLst>
          </p:cNvPr>
          <p:cNvSpPr>
            <a:spLocks noGrp="1"/>
          </p:cNvSpPr>
          <p:nvPr>
            <p:ph type="body" orient="vert" idx="1"/>
          </p:nvPr>
        </p:nvSpPr>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a:extLst>
              <a:ext uri="{FF2B5EF4-FFF2-40B4-BE49-F238E27FC236}">
                <a16:creationId xmlns:a16="http://schemas.microsoft.com/office/drawing/2014/main" id="{952E12E7-4BE1-824C-0DAE-EF8E9F8EF113}"/>
              </a:ext>
            </a:extLst>
          </p:cNvPr>
          <p:cNvSpPr>
            <a:spLocks noGrp="1"/>
          </p:cNvSpPr>
          <p:nvPr>
            <p:ph type="dt" sz="half" idx="10"/>
          </p:nvPr>
        </p:nvSpPr>
        <p:spPr/>
        <p:txBody>
          <a:bodyPr/>
          <a:lstStyle/>
          <a:p>
            <a:fld id="{2B43D4DD-7E57-4B2D-8680-F4F2058D536F}" type="datetimeFigureOut">
              <a:rPr lang="he-IL" smtClean="0"/>
              <a:t>כ"ז/אדר א/תשפ"ד</a:t>
            </a:fld>
            <a:endParaRPr lang="he-IL"/>
          </a:p>
        </p:txBody>
      </p:sp>
      <p:sp>
        <p:nvSpPr>
          <p:cNvPr id="5" name="מציין מיקום של כותרת תחתונה 4">
            <a:extLst>
              <a:ext uri="{FF2B5EF4-FFF2-40B4-BE49-F238E27FC236}">
                <a16:creationId xmlns:a16="http://schemas.microsoft.com/office/drawing/2014/main" id="{FA20F9A2-5C46-F0C7-0FD7-820BE975B3E4}"/>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id="{96B1FE0E-45BD-D8C9-B98A-0EFBA112846F}"/>
              </a:ext>
            </a:extLst>
          </p:cNvPr>
          <p:cNvSpPr>
            <a:spLocks noGrp="1"/>
          </p:cNvSpPr>
          <p:nvPr>
            <p:ph type="sldNum" sz="quarter" idx="12"/>
          </p:nvPr>
        </p:nvSpPr>
        <p:spPr/>
        <p:txBody>
          <a:bodyPr/>
          <a:lstStyle/>
          <a:p>
            <a:fld id="{F0450907-255A-4ABB-B063-8FF17CC90B7B}" type="slidenum">
              <a:rPr lang="he-IL" smtClean="0"/>
              <a:t>‹#›</a:t>
            </a:fld>
            <a:endParaRPr lang="he-IL"/>
          </a:p>
        </p:txBody>
      </p:sp>
    </p:spTree>
    <p:extLst>
      <p:ext uri="{BB962C8B-B14F-4D97-AF65-F5344CB8AC3E}">
        <p14:creationId xmlns:p14="http://schemas.microsoft.com/office/powerpoint/2010/main" val="20275550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כותרת אנכית וטקסט">
    <p:spTree>
      <p:nvGrpSpPr>
        <p:cNvPr id="1" name=""/>
        <p:cNvGrpSpPr/>
        <p:nvPr/>
      </p:nvGrpSpPr>
      <p:grpSpPr>
        <a:xfrm>
          <a:off x="0" y="0"/>
          <a:ext cx="0" cy="0"/>
          <a:chOff x="0" y="0"/>
          <a:chExt cx="0" cy="0"/>
        </a:xfrm>
      </p:grpSpPr>
      <p:sp>
        <p:nvSpPr>
          <p:cNvPr id="2" name="כותרת אנכית 1">
            <a:extLst>
              <a:ext uri="{FF2B5EF4-FFF2-40B4-BE49-F238E27FC236}">
                <a16:creationId xmlns:a16="http://schemas.microsoft.com/office/drawing/2014/main" id="{E0B31C39-2F06-6F85-5C31-375AF76988F6}"/>
              </a:ext>
            </a:extLst>
          </p:cNvPr>
          <p:cNvSpPr>
            <a:spLocks noGrp="1"/>
          </p:cNvSpPr>
          <p:nvPr>
            <p:ph type="title" orient="vert"/>
          </p:nvPr>
        </p:nvSpPr>
        <p:spPr>
          <a:xfrm>
            <a:off x="8724900" y="365125"/>
            <a:ext cx="2628900" cy="5811838"/>
          </a:xfrm>
        </p:spPr>
        <p:txBody>
          <a:bodyPr vert="eaVert"/>
          <a:lstStyle/>
          <a:p>
            <a:r>
              <a:rPr lang="he-IL"/>
              <a:t>לחץ כדי לערוך סגנון כותרת של תבנית בסיס</a:t>
            </a:r>
          </a:p>
        </p:txBody>
      </p:sp>
      <p:sp>
        <p:nvSpPr>
          <p:cNvPr id="3" name="מציין מיקום של טקסט אנכי 2">
            <a:extLst>
              <a:ext uri="{FF2B5EF4-FFF2-40B4-BE49-F238E27FC236}">
                <a16:creationId xmlns:a16="http://schemas.microsoft.com/office/drawing/2014/main" id="{6BA54C18-C044-22AF-030C-CB8D55E19F9A}"/>
              </a:ext>
            </a:extLst>
          </p:cNvPr>
          <p:cNvSpPr>
            <a:spLocks noGrp="1"/>
          </p:cNvSpPr>
          <p:nvPr>
            <p:ph type="body" orient="vert" idx="1"/>
          </p:nvPr>
        </p:nvSpPr>
        <p:spPr>
          <a:xfrm>
            <a:off x="838200" y="365125"/>
            <a:ext cx="7734300" cy="5811838"/>
          </a:xfrm>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a:extLst>
              <a:ext uri="{FF2B5EF4-FFF2-40B4-BE49-F238E27FC236}">
                <a16:creationId xmlns:a16="http://schemas.microsoft.com/office/drawing/2014/main" id="{DA48EE12-C0D7-BCE9-0E4B-9D074DB1C471}"/>
              </a:ext>
            </a:extLst>
          </p:cNvPr>
          <p:cNvSpPr>
            <a:spLocks noGrp="1"/>
          </p:cNvSpPr>
          <p:nvPr>
            <p:ph type="dt" sz="half" idx="10"/>
          </p:nvPr>
        </p:nvSpPr>
        <p:spPr/>
        <p:txBody>
          <a:bodyPr/>
          <a:lstStyle/>
          <a:p>
            <a:fld id="{2B43D4DD-7E57-4B2D-8680-F4F2058D536F}" type="datetimeFigureOut">
              <a:rPr lang="he-IL" smtClean="0"/>
              <a:t>כ"ז/אדר א/תשפ"ד</a:t>
            </a:fld>
            <a:endParaRPr lang="he-IL"/>
          </a:p>
        </p:txBody>
      </p:sp>
      <p:sp>
        <p:nvSpPr>
          <p:cNvPr id="5" name="מציין מיקום של כותרת תחתונה 4">
            <a:extLst>
              <a:ext uri="{FF2B5EF4-FFF2-40B4-BE49-F238E27FC236}">
                <a16:creationId xmlns:a16="http://schemas.microsoft.com/office/drawing/2014/main" id="{E8C04846-DBD0-ED62-7CB3-B6B5CC8C15E2}"/>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id="{3A4C7991-D659-92C8-0EB9-345B00B9D740}"/>
              </a:ext>
            </a:extLst>
          </p:cNvPr>
          <p:cNvSpPr>
            <a:spLocks noGrp="1"/>
          </p:cNvSpPr>
          <p:nvPr>
            <p:ph type="sldNum" sz="quarter" idx="12"/>
          </p:nvPr>
        </p:nvSpPr>
        <p:spPr/>
        <p:txBody>
          <a:bodyPr/>
          <a:lstStyle/>
          <a:p>
            <a:fld id="{F0450907-255A-4ABB-B063-8FF17CC90B7B}" type="slidenum">
              <a:rPr lang="he-IL" smtClean="0"/>
              <a:t>‹#›</a:t>
            </a:fld>
            <a:endParaRPr lang="he-IL"/>
          </a:p>
        </p:txBody>
      </p:sp>
    </p:spTree>
    <p:extLst>
      <p:ext uri="{BB962C8B-B14F-4D97-AF65-F5344CB8AC3E}">
        <p14:creationId xmlns:p14="http://schemas.microsoft.com/office/powerpoint/2010/main" val="7181936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כותרת ותוכן">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B62BEFA-46BA-5E04-88DA-796F2099BCD7}"/>
              </a:ext>
            </a:extLst>
          </p:cNvPr>
          <p:cNvSpPr>
            <a:spLocks noGrp="1"/>
          </p:cNvSpPr>
          <p:nvPr>
            <p:ph type="title"/>
          </p:nvPr>
        </p:nvSpPr>
        <p:spPr/>
        <p:txBody>
          <a:bodyPr/>
          <a:lstStyle/>
          <a:p>
            <a:r>
              <a:rPr lang="he-IL"/>
              <a:t>לחץ כדי לערוך סגנון כותרת של תבנית בסיס</a:t>
            </a:r>
          </a:p>
        </p:txBody>
      </p:sp>
      <p:sp>
        <p:nvSpPr>
          <p:cNvPr id="3" name="מציין מיקום תוכן 2">
            <a:extLst>
              <a:ext uri="{FF2B5EF4-FFF2-40B4-BE49-F238E27FC236}">
                <a16:creationId xmlns:a16="http://schemas.microsoft.com/office/drawing/2014/main" id="{290CB529-ED51-97AF-0C62-E256F4AB9FB1}"/>
              </a:ext>
            </a:extLst>
          </p:cNvPr>
          <p:cNvSpPr>
            <a:spLocks noGrp="1"/>
          </p:cNvSpPr>
          <p:nvPr>
            <p:ph idx="1"/>
          </p:nvPr>
        </p:nvSpPr>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a:extLst>
              <a:ext uri="{FF2B5EF4-FFF2-40B4-BE49-F238E27FC236}">
                <a16:creationId xmlns:a16="http://schemas.microsoft.com/office/drawing/2014/main" id="{27B8E77E-A23D-12CB-C202-8077D466503E}"/>
              </a:ext>
            </a:extLst>
          </p:cNvPr>
          <p:cNvSpPr>
            <a:spLocks noGrp="1"/>
          </p:cNvSpPr>
          <p:nvPr>
            <p:ph type="dt" sz="half" idx="10"/>
          </p:nvPr>
        </p:nvSpPr>
        <p:spPr/>
        <p:txBody>
          <a:bodyPr/>
          <a:lstStyle/>
          <a:p>
            <a:fld id="{2B43D4DD-7E57-4B2D-8680-F4F2058D536F}" type="datetimeFigureOut">
              <a:rPr lang="he-IL" smtClean="0"/>
              <a:t>כ"ז/אדר א/תשפ"ד</a:t>
            </a:fld>
            <a:endParaRPr lang="he-IL"/>
          </a:p>
        </p:txBody>
      </p:sp>
      <p:sp>
        <p:nvSpPr>
          <p:cNvPr id="5" name="מציין מיקום של כותרת תחתונה 4">
            <a:extLst>
              <a:ext uri="{FF2B5EF4-FFF2-40B4-BE49-F238E27FC236}">
                <a16:creationId xmlns:a16="http://schemas.microsoft.com/office/drawing/2014/main" id="{EB63E8A7-2D35-35CD-C921-A0966A45D3DD}"/>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id="{3F3AAD15-2D37-7B52-4175-5EB072B0E5C7}"/>
              </a:ext>
            </a:extLst>
          </p:cNvPr>
          <p:cNvSpPr>
            <a:spLocks noGrp="1"/>
          </p:cNvSpPr>
          <p:nvPr>
            <p:ph type="sldNum" sz="quarter" idx="12"/>
          </p:nvPr>
        </p:nvSpPr>
        <p:spPr/>
        <p:txBody>
          <a:bodyPr/>
          <a:lstStyle/>
          <a:p>
            <a:fld id="{F0450907-255A-4ABB-B063-8FF17CC90B7B}" type="slidenum">
              <a:rPr lang="he-IL" smtClean="0"/>
              <a:t>‹#›</a:t>
            </a:fld>
            <a:endParaRPr lang="he-IL"/>
          </a:p>
        </p:txBody>
      </p:sp>
    </p:spTree>
    <p:extLst>
      <p:ext uri="{BB962C8B-B14F-4D97-AF65-F5344CB8AC3E}">
        <p14:creationId xmlns:p14="http://schemas.microsoft.com/office/powerpoint/2010/main" val="42340539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כותרת מקטע עליונה">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0E8743FE-1E96-1509-1F32-C703BAF9C355}"/>
              </a:ext>
            </a:extLst>
          </p:cNvPr>
          <p:cNvSpPr>
            <a:spLocks noGrp="1"/>
          </p:cNvSpPr>
          <p:nvPr>
            <p:ph type="title"/>
          </p:nvPr>
        </p:nvSpPr>
        <p:spPr>
          <a:xfrm>
            <a:off x="831850" y="1709738"/>
            <a:ext cx="10515600" cy="2852737"/>
          </a:xfrm>
        </p:spPr>
        <p:txBody>
          <a:bodyPr anchor="b"/>
          <a:lstStyle>
            <a:lvl1pPr>
              <a:defRPr sz="6000"/>
            </a:lvl1pPr>
          </a:lstStyle>
          <a:p>
            <a:r>
              <a:rPr lang="he-IL"/>
              <a:t>לחץ כדי לערוך סגנון כותרת של תבנית בסיס</a:t>
            </a:r>
          </a:p>
        </p:txBody>
      </p:sp>
      <p:sp>
        <p:nvSpPr>
          <p:cNvPr id="3" name="מציין מיקום טקסט 2">
            <a:extLst>
              <a:ext uri="{FF2B5EF4-FFF2-40B4-BE49-F238E27FC236}">
                <a16:creationId xmlns:a16="http://schemas.microsoft.com/office/drawing/2014/main" id="{13F29BD8-2DD0-6A7E-28AB-AC926D8A080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he-IL"/>
              <a:t>לחץ כדי לערוך סגנונות טקסט של תבנית בסיס</a:t>
            </a:r>
          </a:p>
        </p:txBody>
      </p:sp>
      <p:sp>
        <p:nvSpPr>
          <p:cNvPr id="4" name="מציין מיקום של תאריך 3">
            <a:extLst>
              <a:ext uri="{FF2B5EF4-FFF2-40B4-BE49-F238E27FC236}">
                <a16:creationId xmlns:a16="http://schemas.microsoft.com/office/drawing/2014/main" id="{15C79621-C7F6-95DE-4424-A5BF35E6BF8F}"/>
              </a:ext>
            </a:extLst>
          </p:cNvPr>
          <p:cNvSpPr>
            <a:spLocks noGrp="1"/>
          </p:cNvSpPr>
          <p:nvPr>
            <p:ph type="dt" sz="half" idx="10"/>
          </p:nvPr>
        </p:nvSpPr>
        <p:spPr/>
        <p:txBody>
          <a:bodyPr/>
          <a:lstStyle/>
          <a:p>
            <a:fld id="{2B43D4DD-7E57-4B2D-8680-F4F2058D536F}" type="datetimeFigureOut">
              <a:rPr lang="he-IL" smtClean="0"/>
              <a:t>כ"ז/אדר א/תשפ"ד</a:t>
            </a:fld>
            <a:endParaRPr lang="he-IL"/>
          </a:p>
        </p:txBody>
      </p:sp>
      <p:sp>
        <p:nvSpPr>
          <p:cNvPr id="5" name="מציין מיקום של כותרת תחתונה 4">
            <a:extLst>
              <a:ext uri="{FF2B5EF4-FFF2-40B4-BE49-F238E27FC236}">
                <a16:creationId xmlns:a16="http://schemas.microsoft.com/office/drawing/2014/main" id="{88DA8DCC-1270-B59B-D160-D1D01045CE35}"/>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id="{997B1BCC-42A8-AFBF-221F-D96C414DE7EE}"/>
              </a:ext>
            </a:extLst>
          </p:cNvPr>
          <p:cNvSpPr>
            <a:spLocks noGrp="1"/>
          </p:cNvSpPr>
          <p:nvPr>
            <p:ph type="sldNum" sz="quarter" idx="12"/>
          </p:nvPr>
        </p:nvSpPr>
        <p:spPr/>
        <p:txBody>
          <a:bodyPr/>
          <a:lstStyle/>
          <a:p>
            <a:fld id="{F0450907-255A-4ABB-B063-8FF17CC90B7B}" type="slidenum">
              <a:rPr lang="he-IL" smtClean="0"/>
              <a:t>‹#›</a:t>
            </a:fld>
            <a:endParaRPr lang="he-IL"/>
          </a:p>
        </p:txBody>
      </p:sp>
    </p:spTree>
    <p:extLst>
      <p:ext uri="{BB962C8B-B14F-4D97-AF65-F5344CB8AC3E}">
        <p14:creationId xmlns:p14="http://schemas.microsoft.com/office/powerpoint/2010/main" val="22276108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שני תכנים">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8C4282FC-1DE8-8255-4BD3-B3EA39613B40}"/>
              </a:ext>
            </a:extLst>
          </p:cNvPr>
          <p:cNvSpPr>
            <a:spLocks noGrp="1"/>
          </p:cNvSpPr>
          <p:nvPr>
            <p:ph type="title"/>
          </p:nvPr>
        </p:nvSpPr>
        <p:spPr/>
        <p:txBody>
          <a:bodyPr/>
          <a:lstStyle/>
          <a:p>
            <a:r>
              <a:rPr lang="he-IL"/>
              <a:t>לחץ כדי לערוך סגנון כותרת של תבנית בסיס</a:t>
            </a:r>
          </a:p>
        </p:txBody>
      </p:sp>
      <p:sp>
        <p:nvSpPr>
          <p:cNvPr id="3" name="מציין מיקום תוכן 2">
            <a:extLst>
              <a:ext uri="{FF2B5EF4-FFF2-40B4-BE49-F238E27FC236}">
                <a16:creationId xmlns:a16="http://schemas.microsoft.com/office/drawing/2014/main" id="{230F15F2-9558-4773-8E5C-7C471779D503}"/>
              </a:ext>
            </a:extLst>
          </p:cNvPr>
          <p:cNvSpPr>
            <a:spLocks noGrp="1"/>
          </p:cNvSpPr>
          <p:nvPr>
            <p:ph sz="half" idx="1"/>
          </p:nvPr>
        </p:nvSpPr>
        <p:spPr>
          <a:xfrm>
            <a:off x="838200" y="1825625"/>
            <a:ext cx="5181600" cy="435133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תוכן 3">
            <a:extLst>
              <a:ext uri="{FF2B5EF4-FFF2-40B4-BE49-F238E27FC236}">
                <a16:creationId xmlns:a16="http://schemas.microsoft.com/office/drawing/2014/main" id="{734FFD83-2DDF-7668-0F77-263F55FE71A6}"/>
              </a:ext>
            </a:extLst>
          </p:cNvPr>
          <p:cNvSpPr>
            <a:spLocks noGrp="1"/>
          </p:cNvSpPr>
          <p:nvPr>
            <p:ph sz="half" idx="2"/>
          </p:nvPr>
        </p:nvSpPr>
        <p:spPr>
          <a:xfrm>
            <a:off x="6172200" y="1825625"/>
            <a:ext cx="5181600" cy="435133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5" name="מציין מיקום של תאריך 4">
            <a:extLst>
              <a:ext uri="{FF2B5EF4-FFF2-40B4-BE49-F238E27FC236}">
                <a16:creationId xmlns:a16="http://schemas.microsoft.com/office/drawing/2014/main" id="{322D6CF7-7103-12C5-3B3C-245BB8AC6A8B}"/>
              </a:ext>
            </a:extLst>
          </p:cNvPr>
          <p:cNvSpPr>
            <a:spLocks noGrp="1"/>
          </p:cNvSpPr>
          <p:nvPr>
            <p:ph type="dt" sz="half" idx="10"/>
          </p:nvPr>
        </p:nvSpPr>
        <p:spPr/>
        <p:txBody>
          <a:bodyPr/>
          <a:lstStyle/>
          <a:p>
            <a:fld id="{2B43D4DD-7E57-4B2D-8680-F4F2058D536F}" type="datetimeFigureOut">
              <a:rPr lang="he-IL" smtClean="0"/>
              <a:t>כ"ז/אדר א/תשפ"ד</a:t>
            </a:fld>
            <a:endParaRPr lang="he-IL"/>
          </a:p>
        </p:txBody>
      </p:sp>
      <p:sp>
        <p:nvSpPr>
          <p:cNvPr id="6" name="מציין מיקום של כותרת תחתונה 5">
            <a:extLst>
              <a:ext uri="{FF2B5EF4-FFF2-40B4-BE49-F238E27FC236}">
                <a16:creationId xmlns:a16="http://schemas.microsoft.com/office/drawing/2014/main" id="{C81D8DE5-157F-6FC0-9396-84618A768F0C}"/>
              </a:ext>
            </a:extLst>
          </p:cNvPr>
          <p:cNvSpPr>
            <a:spLocks noGrp="1"/>
          </p:cNvSpPr>
          <p:nvPr>
            <p:ph type="ftr" sz="quarter" idx="11"/>
          </p:nvPr>
        </p:nvSpPr>
        <p:spPr/>
        <p:txBody>
          <a:bodyPr/>
          <a:lstStyle/>
          <a:p>
            <a:endParaRPr lang="he-IL"/>
          </a:p>
        </p:txBody>
      </p:sp>
      <p:sp>
        <p:nvSpPr>
          <p:cNvPr id="7" name="מציין מיקום של מספר שקופית 6">
            <a:extLst>
              <a:ext uri="{FF2B5EF4-FFF2-40B4-BE49-F238E27FC236}">
                <a16:creationId xmlns:a16="http://schemas.microsoft.com/office/drawing/2014/main" id="{2ADA2AD0-917B-3255-0A33-F0FC99BDA1EB}"/>
              </a:ext>
            </a:extLst>
          </p:cNvPr>
          <p:cNvSpPr>
            <a:spLocks noGrp="1"/>
          </p:cNvSpPr>
          <p:nvPr>
            <p:ph type="sldNum" sz="quarter" idx="12"/>
          </p:nvPr>
        </p:nvSpPr>
        <p:spPr/>
        <p:txBody>
          <a:bodyPr/>
          <a:lstStyle/>
          <a:p>
            <a:fld id="{F0450907-255A-4ABB-B063-8FF17CC90B7B}" type="slidenum">
              <a:rPr lang="he-IL" smtClean="0"/>
              <a:t>‹#›</a:t>
            </a:fld>
            <a:endParaRPr lang="he-IL"/>
          </a:p>
        </p:txBody>
      </p:sp>
    </p:spTree>
    <p:extLst>
      <p:ext uri="{BB962C8B-B14F-4D97-AF65-F5344CB8AC3E}">
        <p14:creationId xmlns:p14="http://schemas.microsoft.com/office/powerpoint/2010/main" val="41966367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השוואה">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B303EEA4-4667-0165-0D0F-EBAE7894CA89}"/>
              </a:ext>
            </a:extLst>
          </p:cNvPr>
          <p:cNvSpPr>
            <a:spLocks noGrp="1"/>
          </p:cNvSpPr>
          <p:nvPr>
            <p:ph type="title"/>
          </p:nvPr>
        </p:nvSpPr>
        <p:spPr>
          <a:xfrm>
            <a:off x="839788" y="365125"/>
            <a:ext cx="10515600" cy="1325563"/>
          </a:xfrm>
        </p:spPr>
        <p:txBody>
          <a:bodyPr/>
          <a:lstStyle/>
          <a:p>
            <a:r>
              <a:rPr lang="he-IL"/>
              <a:t>לחץ כדי לערוך סגנון כותרת של תבנית בסיס</a:t>
            </a:r>
          </a:p>
        </p:txBody>
      </p:sp>
      <p:sp>
        <p:nvSpPr>
          <p:cNvPr id="3" name="מציין מיקום טקסט 2">
            <a:extLst>
              <a:ext uri="{FF2B5EF4-FFF2-40B4-BE49-F238E27FC236}">
                <a16:creationId xmlns:a16="http://schemas.microsoft.com/office/drawing/2014/main" id="{2DE81080-48A6-639F-789C-A80F552F665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4" name="מציין מיקום תוכן 3">
            <a:extLst>
              <a:ext uri="{FF2B5EF4-FFF2-40B4-BE49-F238E27FC236}">
                <a16:creationId xmlns:a16="http://schemas.microsoft.com/office/drawing/2014/main" id="{1917BB0E-3A90-47EC-6C9E-CD26E02DAF9F}"/>
              </a:ext>
            </a:extLst>
          </p:cNvPr>
          <p:cNvSpPr>
            <a:spLocks noGrp="1"/>
          </p:cNvSpPr>
          <p:nvPr>
            <p:ph sz="half" idx="2"/>
          </p:nvPr>
        </p:nvSpPr>
        <p:spPr>
          <a:xfrm>
            <a:off x="839788" y="2505075"/>
            <a:ext cx="5157787" cy="368458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5" name="מציין מיקום טקסט 4">
            <a:extLst>
              <a:ext uri="{FF2B5EF4-FFF2-40B4-BE49-F238E27FC236}">
                <a16:creationId xmlns:a16="http://schemas.microsoft.com/office/drawing/2014/main" id="{308D699F-5EA5-7118-EAF5-01FC9DC72B2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6" name="מציין מיקום תוכן 5">
            <a:extLst>
              <a:ext uri="{FF2B5EF4-FFF2-40B4-BE49-F238E27FC236}">
                <a16:creationId xmlns:a16="http://schemas.microsoft.com/office/drawing/2014/main" id="{67244DC5-080D-8347-9EAF-7AE7285D9FBA}"/>
              </a:ext>
            </a:extLst>
          </p:cNvPr>
          <p:cNvSpPr>
            <a:spLocks noGrp="1"/>
          </p:cNvSpPr>
          <p:nvPr>
            <p:ph sz="quarter" idx="4"/>
          </p:nvPr>
        </p:nvSpPr>
        <p:spPr>
          <a:xfrm>
            <a:off x="6172200" y="2505075"/>
            <a:ext cx="5183188" cy="368458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7" name="מציין מיקום של תאריך 6">
            <a:extLst>
              <a:ext uri="{FF2B5EF4-FFF2-40B4-BE49-F238E27FC236}">
                <a16:creationId xmlns:a16="http://schemas.microsoft.com/office/drawing/2014/main" id="{213552C1-8316-8C6D-AE53-66FC4030D51D}"/>
              </a:ext>
            </a:extLst>
          </p:cNvPr>
          <p:cNvSpPr>
            <a:spLocks noGrp="1"/>
          </p:cNvSpPr>
          <p:nvPr>
            <p:ph type="dt" sz="half" idx="10"/>
          </p:nvPr>
        </p:nvSpPr>
        <p:spPr/>
        <p:txBody>
          <a:bodyPr/>
          <a:lstStyle/>
          <a:p>
            <a:fld id="{2B43D4DD-7E57-4B2D-8680-F4F2058D536F}" type="datetimeFigureOut">
              <a:rPr lang="he-IL" smtClean="0"/>
              <a:t>כ"ז/אדר א/תשפ"ד</a:t>
            </a:fld>
            <a:endParaRPr lang="he-IL"/>
          </a:p>
        </p:txBody>
      </p:sp>
      <p:sp>
        <p:nvSpPr>
          <p:cNvPr id="8" name="מציין מיקום של כותרת תחתונה 7">
            <a:extLst>
              <a:ext uri="{FF2B5EF4-FFF2-40B4-BE49-F238E27FC236}">
                <a16:creationId xmlns:a16="http://schemas.microsoft.com/office/drawing/2014/main" id="{949FF5CD-67C2-3192-8E41-256655A732E4}"/>
              </a:ext>
            </a:extLst>
          </p:cNvPr>
          <p:cNvSpPr>
            <a:spLocks noGrp="1"/>
          </p:cNvSpPr>
          <p:nvPr>
            <p:ph type="ftr" sz="quarter" idx="11"/>
          </p:nvPr>
        </p:nvSpPr>
        <p:spPr/>
        <p:txBody>
          <a:bodyPr/>
          <a:lstStyle/>
          <a:p>
            <a:endParaRPr lang="he-IL"/>
          </a:p>
        </p:txBody>
      </p:sp>
      <p:sp>
        <p:nvSpPr>
          <p:cNvPr id="9" name="מציין מיקום של מספר שקופית 8">
            <a:extLst>
              <a:ext uri="{FF2B5EF4-FFF2-40B4-BE49-F238E27FC236}">
                <a16:creationId xmlns:a16="http://schemas.microsoft.com/office/drawing/2014/main" id="{01F14A7A-D1D8-616B-D047-83E69CAFE8EA}"/>
              </a:ext>
            </a:extLst>
          </p:cNvPr>
          <p:cNvSpPr>
            <a:spLocks noGrp="1"/>
          </p:cNvSpPr>
          <p:nvPr>
            <p:ph type="sldNum" sz="quarter" idx="12"/>
          </p:nvPr>
        </p:nvSpPr>
        <p:spPr/>
        <p:txBody>
          <a:bodyPr/>
          <a:lstStyle/>
          <a:p>
            <a:fld id="{F0450907-255A-4ABB-B063-8FF17CC90B7B}" type="slidenum">
              <a:rPr lang="he-IL" smtClean="0"/>
              <a:t>‹#›</a:t>
            </a:fld>
            <a:endParaRPr lang="he-IL"/>
          </a:p>
        </p:txBody>
      </p:sp>
    </p:spTree>
    <p:extLst>
      <p:ext uri="{BB962C8B-B14F-4D97-AF65-F5344CB8AC3E}">
        <p14:creationId xmlns:p14="http://schemas.microsoft.com/office/powerpoint/2010/main" val="697039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כותרת בלבד">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4E526D52-51C2-9B95-6C01-D96EEB5B4BFE}"/>
              </a:ext>
            </a:extLst>
          </p:cNvPr>
          <p:cNvSpPr>
            <a:spLocks noGrp="1"/>
          </p:cNvSpPr>
          <p:nvPr>
            <p:ph type="title"/>
          </p:nvPr>
        </p:nvSpPr>
        <p:spPr/>
        <p:txBody>
          <a:bodyPr/>
          <a:lstStyle/>
          <a:p>
            <a:r>
              <a:rPr lang="he-IL"/>
              <a:t>לחץ כדי לערוך סגנון כותרת של תבנית בסיס</a:t>
            </a:r>
          </a:p>
        </p:txBody>
      </p:sp>
      <p:sp>
        <p:nvSpPr>
          <p:cNvPr id="3" name="מציין מיקום של תאריך 2">
            <a:extLst>
              <a:ext uri="{FF2B5EF4-FFF2-40B4-BE49-F238E27FC236}">
                <a16:creationId xmlns:a16="http://schemas.microsoft.com/office/drawing/2014/main" id="{85C7206D-D6E9-F9C4-82B8-607A01317E31}"/>
              </a:ext>
            </a:extLst>
          </p:cNvPr>
          <p:cNvSpPr>
            <a:spLocks noGrp="1"/>
          </p:cNvSpPr>
          <p:nvPr>
            <p:ph type="dt" sz="half" idx="10"/>
          </p:nvPr>
        </p:nvSpPr>
        <p:spPr/>
        <p:txBody>
          <a:bodyPr/>
          <a:lstStyle/>
          <a:p>
            <a:fld id="{2B43D4DD-7E57-4B2D-8680-F4F2058D536F}" type="datetimeFigureOut">
              <a:rPr lang="he-IL" smtClean="0"/>
              <a:t>כ"ז/אדר א/תשפ"ד</a:t>
            </a:fld>
            <a:endParaRPr lang="he-IL"/>
          </a:p>
        </p:txBody>
      </p:sp>
      <p:sp>
        <p:nvSpPr>
          <p:cNvPr id="4" name="מציין מיקום של כותרת תחתונה 3">
            <a:extLst>
              <a:ext uri="{FF2B5EF4-FFF2-40B4-BE49-F238E27FC236}">
                <a16:creationId xmlns:a16="http://schemas.microsoft.com/office/drawing/2014/main" id="{8D968794-E918-0120-3F95-89CEE65CC751}"/>
              </a:ext>
            </a:extLst>
          </p:cNvPr>
          <p:cNvSpPr>
            <a:spLocks noGrp="1"/>
          </p:cNvSpPr>
          <p:nvPr>
            <p:ph type="ftr" sz="quarter" idx="11"/>
          </p:nvPr>
        </p:nvSpPr>
        <p:spPr/>
        <p:txBody>
          <a:bodyPr/>
          <a:lstStyle/>
          <a:p>
            <a:endParaRPr lang="he-IL"/>
          </a:p>
        </p:txBody>
      </p:sp>
      <p:sp>
        <p:nvSpPr>
          <p:cNvPr id="5" name="מציין מיקום של מספר שקופית 4">
            <a:extLst>
              <a:ext uri="{FF2B5EF4-FFF2-40B4-BE49-F238E27FC236}">
                <a16:creationId xmlns:a16="http://schemas.microsoft.com/office/drawing/2014/main" id="{43DCA63B-3649-5F60-DFFD-898E8482446B}"/>
              </a:ext>
            </a:extLst>
          </p:cNvPr>
          <p:cNvSpPr>
            <a:spLocks noGrp="1"/>
          </p:cNvSpPr>
          <p:nvPr>
            <p:ph type="sldNum" sz="quarter" idx="12"/>
          </p:nvPr>
        </p:nvSpPr>
        <p:spPr/>
        <p:txBody>
          <a:bodyPr/>
          <a:lstStyle/>
          <a:p>
            <a:fld id="{F0450907-255A-4ABB-B063-8FF17CC90B7B}" type="slidenum">
              <a:rPr lang="he-IL" smtClean="0"/>
              <a:t>‹#›</a:t>
            </a:fld>
            <a:endParaRPr lang="he-IL"/>
          </a:p>
        </p:txBody>
      </p:sp>
    </p:spTree>
    <p:extLst>
      <p:ext uri="{BB962C8B-B14F-4D97-AF65-F5344CB8AC3E}">
        <p14:creationId xmlns:p14="http://schemas.microsoft.com/office/powerpoint/2010/main" val="5387310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ריק">
    <p:spTree>
      <p:nvGrpSpPr>
        <p:cNvPr id="1" name=""/>
        <p:cNvGrpSpPr/>
        <p:nvPr/>
      </p:nvGrpSpPr>
      <p:grpSpPr>
        <a:xfrm>
          <a:off x="0" y="0"/>
          <a:ext cx="0" cy="0"/>
          <a:chOff x="0" y="0"/>
          <a:chExt cx="0" cy="0"/>
        </a:xfrm>
      </p:grpSpPr>
      <p:sp>
        <p:nvSpPr>
          <p:cNvPr id="2" name="מציין מיקום של תאריך 1">
            <a:extLst>
              <a:ext uri="{FF2B5EF4-FFF2-40B4-BE49-F238E27FC236}">
                <a16:creationId xmlns:a16="http://schemas.microsoft.com/office/drawing/2014/main" id="{1F9D0C1D-F426-2D10-5AC0-DADCB0D123DF}"/>
              </a:ext>
            </a:extLst>
          </p:cNvPr>
          <p:cNvSpPr>
            <a:spLocks noGrp="1"/>
          </p:cNvSpPr>
          <p:nvPr>
            <p:ph type="dt" sz="half" idx="10"/>
          </p:nvPr>
        </p:nvSpPr>
        <p:spPr/>
        <p:txBody>
          <a:bodyPr/>
          <a:lstStyle/>
          <a:p>
            <a:fld id="{2B43D4DD-7E57-4B2D-8680-F4F2058D536F}" type="datetimeFigureOut">
              <a:rPr lang="he-IL" smtClean="0"/>
              <a:t>כ"ז/אדר א/תשפ"ד</a:t>
            </a:fld>
            <a:endParaRPr lang="he-IL"/>
          </a:p>
        </p:txBody>
      </p:sp>
      <p:sp>
        <p:nvSpPr>
          <p:cNvPr id="3" name="מציין מיקום של כותרת תחתונה 2">
            <a:extLst>
              <a:ext uri="{FF2B5EF4-FFF2-40B4-BE49-F238E27FC236}">
                <a16:creationId xmlns:a16="http://schemas.microsoft.com/office/drawing/2014/main" id="{3A92762D-3EAB-8E06-BC91-01E5769E8B40}"/>
              </a:ext>
            </a:extLst>
          </p:cNvPr>
          <p:cNvSpPr>
            <a:spLocks noGrp="1"/>
          </p:cNvSpPr>
          <p:nvPr>
            <p:ph type="ftr" sz="quarter" idx="11"/>
          </p:nvPr>
        </p:nvSpPr>
        <p:spPr/>
        <p:txBody>
          <a:bodyPr/>
          <a:lstStyle/>
          <a:p>
            <a:endParaRPr lang="he-IL"/>
          </a:p>
        </p:txBody>
      </p:sp>
      <p:sp>
        <p:nvSpPr>
          <p:cNvPr id="4" name="מציין מיקום של מספר שקופית 3">
            <a:extLst>
              <a:ext uri="{FF2B5EF4-FFF2-40B4-BE49-F238E27FC236}">
                <a16:creationId xmlns:a16="http://schemas.microsoft.com/office/drawing/2014/main" id="{E82A1306-12BC-714C-D80F-941DC456987C}"/>
              </a:ext>
            </a:extLst>
          </p:cNvPr>
          <p:cNvSpPr>
            <a:spLocks noGrp="1"/>
          </p:cNvSpPr>
          <p:nvPr>
            <p:ph type="sldNum" sz="quarter" idx="12"/>
          </p:nvPr>
        </p:nvSpPr>
        <p:spPr/>
        <p:txBody>
          <a:bodyPr/>
          <a:lstStyle/>
          <a:p>
            <a:fld id="{F0450907-255A-4ABB-B063-8FF17CC90B7B}" type="slidenum">
              <a:rPr lang="he-IL" smtClean="0"/>
              <a:t>‹#›</a:t>
            </a:fld>
            <a:endParaRPr lang="he-IL"/>
          </a:p>
        </p:txBody>
      </p:sp>
    </p:spTree>
    <p:extLst>
      <p:ext uri="{BB962C8B-B14F-4D97-AF65-F5344CB8AC3E}">
        <p14:creationId xmlns:p14="http://schemas.microsoft.com/office/powerpoint/2010/main" val="36830450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תוכן עם כיתוב">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0A051C8B-4044-2C5C-D183-88303482C287}"/>
              </a:ext>
            </a:extLst>
          </p:cNvPr>
          <p:cNvSpPr>
            <a:spLocks noGrp="1"/>
          </p:cNvSpPr>
          <p:nvPr>
            <p:ph type="title"/>
          </p:nvPr>
        </p:nvSpPr>
        <p:spPr>
          <a:xfrm>
            <a:off x="839788" y="457200"/>
            <a:ext cx="3932237" cy="1600200"/>
          </a:xfrm>
        </p:spPr>
        <p:txBody>
          <a:bodyPr anchor="b"/>
          <a:lstStyle>
            <a:lvl1pPr>
              <a:defRPr sz="3200"/>
            </a:lvl1pPr>
          </a:lstStyle>
          <a:p>
            <a:r>
              <a:rPr lang="he-IL"/>
              <a:t>לחץ כדי לערוך סגנון כותרת של תבנית בסיס</a:t>
            </a:r>
          </a:p>
        </p:txBody>
      </p:sp>
      <p:sp>
        <p:nvSpPr>
          <p:cNvPr id="3" name="מציין מיקום תוכן 2">
            <a:extLst>
              <a:ext uri="{FF2B5EF4-FFF2-40B4-BE49-F238E27FC236}">
                <a16:creationId xmlns:a16="http://schemas.microsoft.com/office/drawing/2014/main" id="{EB9768C5-3780-E7AC-5183-5A25782A607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טקסט 3">
            <a:extLst>
              <a:ext uri="{FF2B5EF4-FFF2-40B4-BE49-F238E27FC236}">
                <a16:creationId xmlns:a16="http://schemas.microsoft.com/office/drawing/2014/main" id="{BB0186C2-C908-363E-3985-3F6F1DF908A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מציין מיקום של תאריך 4">
            <a:extLst>
              <a:ext uri="{FF2B5EF4-FFF2-40B4-BE49-F238E27FC236}">
                <a16:creationId xmlns:a16="http://schemas.microsoft.com/office/drawing/2014/main" id="{67C3083E-23D7-52A3-D95B-8DBAFB1D36D9}"/>
              </a:ext>
            </a:extLst>
          </p:cNvPr>
          <p:cNvSpPr>
            <a:spLocks noGrp="1"/>
          </p:cNvSpPr>
          <p:nvPr>
            <p:ph type="dt" sz="half" idx="10"/>
          </p:nvPr>
        </p:nvSpPr>
        <p:spPr/>
        <p:txBody>
          <a:bodyPr/>
          <a:lstStyle/>
          <a:p>
            <a:fld id="{2B43D4DD-7E57-4B2D-8680-F4F2058D536F}" type="datetimeFigureOut">
              <a:rPr lang="he-IL" smtClean="0"/>
              <a:t>כ"ז/אדר א/תשפ"ד</a:t>
            </a:fld>
            <a:endParaRPr lang="he-IL"/>
          </a:p>
        </p:txBody>
      </p:sp>
      <p:sp>
        <p:nvSpPr>
          <p:cNvPr id="6" name="מציין מיקום של כותרת תחתונה 5">
            <a:extLst>
              <a:ext uri="{FF2B5EF4-FFF2-40B4-BE49-F238E27FC236}">
                <a16:creationId xmlns:a16="http://schemas.microsoft.com/office/drawing/2014/main" id="{E5CB323D-BC2C-9A1A-F94E-2A4E221CDB71}"/>
              </a:ext>
            </a:extLst>
          </p:cNvPr>
          <p:cNvSpPr>
            <a:spLocks noGrp="1"/>
          </p:cNvSpPr>
          <p:nvPr>
            <p:ph type="ftr" sz="quarter" idx="11"/>
          </p:nvPr>
        </p:nvSpPr>
        <p:spPr/>
        <p:txBody>
          <a:bodyPr/>
          <a:lstStyle/>
          <a:p>
            <a:endParaRPr lang="he-IL"/>
          </a:p>
        </p:txBody>
      </p:sp>
      <p:sp>
        <p:nvSpPr>
          <p:cNvPr id="7" name="מציין מיקום של מספר שקופית 6">
            <a:extLst>
              <a:ext uri="{FF2B5EF4-FFF2-40B4-BE49-F238E27FC236}">
                <a16:creationId xmlns:a16="http://schemas.microsoft.com/office/drawing/2014/main" id="{D8B63254-E6D1-DB7A-EA08-0BD2B860DB5F}"/>
              </a:ext>
            </a:extLst>
          </p:cNvPr>
          <p:cNvSpPr>
            <a:spLocks noGrp="1"/>
          </p:cNvSpPr>
          <p:nvPr>
            <p:ph type="sldNum" sz="quarter" idx="12"/>
          </p:nvPr>
        </p:nvSpPr>
        <p:spPr/>
        <p:txBody>
          <a:bodyPr/>
          <a:lstStyle/>
          <a:p>
            <a:fld id="{F0450907-255A-4ABB-B063-8FF17CC90B7B}" type="slidenum">
              <a:rPr lang="he-IL" smtClean="0"/>
              <a:t>‹#›</a:t>
            </a:fld>
            <a:endParaRPr lang="he-IL"/>
          </a:p>
        </p:txBody>
      </p:sp>
    </p:spTree>
    <p:extLst>
      <p:ext uri="{BB962C8B-B14F-4D97-AF65-F5344CB8AC3E}">
        <p14:creationId xmlns:p14="http://schemas.microsoft.com/office/powerpoint/2010/main" val="13139955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תמונה עם כיתוב">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18562FE0-2999-2823-074B-AEFBFA320A81}"/>
              </a:ext>
            </a:extLst>
          </p:cNvPr>
          <p:cNvSpPr>
            <a:spLocks noGrp="1"/>
          </p:cNvSpPr>
          <p:nvPr>
            <p:ph type="title"/>
          </p:nvPr>
        </p:nvSpPr>
        <p:spPr>
          <a:xfrm>
            <a:off x="839788" y="457200"/>
            <a:ext cx="3932237" cy="1600200"/>
          </a:xfrm>
        </p:spPr>
        <p:txBody>
          <a:bodyPr anchor="b"/>
          <a:lstStyle>
            <a:lvl1pPr>
              <a:defRPr sz="3200"/>
            </a:lvl1pPr>
          </a:lstStyle>
          <a:p>
            <a:r>
              <a:rPr lang="he-IL"/>
              <a:t>לחץ כדי לערוך סגנון כותרת של תבנית בסיס</a:t>
            </a:r>
          </a:p>
        </p:txBody>
      </p:sp>
      <p:sp>
        <p:nvSpPr>
          <p:cNvPr id="3" name="מציין מיקום של תמונה 2">
            <a:extLst>
              <a:ext uri="{FF2B5EF4-FFF2-40B4-BE49-F238E27FC236}">
                <a16:creationId xmlns:a16="http://schemas.microsoft.com/office/drawing/2014/main" id="{729B817A-7E32-B94E-DA2C-E29186DE5D6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he-IL"/>
          </a:p>
        </p:txBody>
      </p:sp>
      <p:sp>
        <p:nvSpPr>
          <p:cNvPr id="4" name="מציין מיקום טקסט 3">
            <a:extLst>
              <a:ext uri="{FF2B5EF4-FFF2-40B4-BE49-F238E27FC236}">
                <a16:creationId xmlns:a16="http://schemas.microsoft.com/office/drawing/2014/main" id="{1E79DEB6-483C-DA69-28A6-BEB548DB9E2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מציין מיקום של תאריך 4">
            <a:extLst>
              <a:ext uri="{FF2B5EF4-FFF2-40B4-BE49-F238E27FC236}">
                <a16:creationId xmlns:a16="http://schemas.microsoft.com/office/drawing/2014/main" id="{32B3A1B9-646A-F961-A5BD-4ADB30559792}"/>
              </a:ext>
            </a:extLst>
          </p:cNvPr>
          <p:cNvSpPr>
            <a:spLocks noGrp="1"/>
          </p:cNvSpPr>
          <p:nvPr>
            <p:ph type="dt" sz="half" idx="10"/>
          </p:nvPr>
        </p:nvSpPr>
        <p:spPr/>
        <p:txBody>
          <a:bodyPr/>
          <a:lstStyle/>
          <a:p>
            <a:fld id="{2B43D4DD-7E57-4B2D-8680-F4F2058D536F}" type="datetimeFigureOut">
              <a:rPr lang="he-IL" smtClean="0"/>
              <a:t>כ"ז/אדר א/תשפ"ד</a:t>
            </a:fld>
            <a:endParaRPr lang="he-IL"/>
          </a:p>
        </p:txBody>
      </p:sp>
      <p:sp>
        <p:nvSpPr>
          <p:cNvPr id="6" name="מציין מיקום של כותרת תחתונה 5">
            <a:extLst>
              <a:ext uri="{FF2B5EF4-FFF2-40B4-BE49-F238E27FC236}">
                <a16:creationId xmlns:a16="http://schemas.microsoft.com/office/drawing/2014/main" id="{873D1A4E-5E8C-5ACC-2F77-8E4818DC435E}"/>
              </a:ext>
            </a:extLst>
          </p:cNvPr>
          <p:cNvSpPr>
            <a:spLocks noGrp="1"/>
          </p:cNvSpPr>
          <p:nvPr>
            <p:ph type="ftr" sz="quarter" idx="11"/>
          </p:nvPr>
        </p:nvSpPr>
        <p:spPr/>
        <p:txBody>
          <a:bodyPr/>
          <a:lstStyle/>
          <a:p>
            <a:endParaRPr lang="he-IL"/>
          </a:p>
        </p:txBody>
      </p:sp>
      <p:sp>
        <p:nvSpPr>
          <p:cNvPr id="7" name="מציין מיקום של מספר שקופית 6">
            <a:extLst>
              <a:ext uri="{FF2B5EF4-FFF2-40B4-BE49-F238E27FC236}">
                <a16:creationId xmlns:a16="http://schemas.microsoft.com/office/drawing/2014/main" id="{4865E64B-8B45-7157-FA58-2FF5E314D773}"/>
              </a:ext>
            </a:extLst>
          </p:cNvPr>
          <p:cNvSpPr>
            <a:spLocks noGrp="1"/>
          </p:cNvSpPr>
          <p:nvPr>
            <p:ph type="sldNum" sz="quarter" idx="12"/>
          </p:nvPr>
        </p:nvSpPr>
        <p:spPr/>
        <p:txBody>
          <a:bodyPr/>
          <a:lstStyle/>
          <a:p>
            <a:fld id="{F0450907-255A-4ABB-B063-8FF17CC90B7B}" type="slidenum">
              <a:rPr lang="he-IL" smtClean="0"/>
              <a:t>‹#›</a:t>
            </a:fld>
            <a:endParaRPr lang="he-IL"/>
          </a:p>
        </p:txBody>
      </p:sp>
    </p:spTree>
    <p:extLst>
      <p:ext uri="{BB962C8B-B14F-4D97-AF65-F5344CB8AC3E}">
        <p14:creationId xmlns:p14="http://schemas.microsoft.com/office/powerpoint/2010/main" val="37903412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1">
            <a:extLst>
              <a:ext uri="{FF2B5EF4-FFF2-40B4-BE49-F238E27FC236}">
                <a16:creationId xmlns:a16="http://schemas.microsoft.com/office/drawing/2014/main" id="{24E7C468-838A-9EE7-8CD6-E366E4B8AC8E}"/>
              </a:ext>
            </a:extLst>
          </p:cNvPr>
          <p:cNvSpPr>
            <a:spLocks noGrp="1"/>
          </p:cNvSpPr>
          <p:nvPr>
            <p:ph type="title"/>
          </p:nvPr>
        </p:nvSpPr>
        <p:spPr>
          <a:xfrm>
            <a:off x="838200" y="365125"/>
            <a:ext cx="10515600" cy="1325563"/>
          </a:xfrm>
          <a:prstGeom prst="rect">
            <a:avLst/>
          </a:prstGeom>
        </p:spPr>
        <p:txBody>
          <a:bodyPr vert="horz" lIns="91440" tIns="45720" rIns="91440" bIns="45720" rtlCol="1" anchor="ctr">
            <a:normAutofit/>
          </a:bodyPr>
          <a:lstStyle/>
          <a:p>
            <a:r>
              <a:rPr lang="he-IL"/>
              <a:t>לחץ כדי לערוך סגנון כותרת של תבנית בסיס</a:t>
            </a:r>
          </a:p>
        </p:txBody>
      </p:sp>
      <p:sp>
        <p:nvSpPr>
          <p:cNvPr id="3" name="מציין מיקום טקסט 2">
            <a:extLst>
              <a:ext uri="{FF2B5EF4-FFF2-40B4-BE49-F238E27FC236}">
                <a16:creationId xmlns:a16="http://schemas.microsoft.com/office/drawing/2014/main" id="{C35C9EF1-8727-FAA7-AA09-4647EC951DE8}"/>
              </a:ext>
            </a:extLst>
          </p:cNvPr>
          <p:cNvSpPr>
            <a:spLocks noGrp="1"/>
          </p:cNvSpPr>
          <p:nvPr>
            <p:ph type="body" idx="1"/>
          </p:nvPr>
        </p:nvSpPr>
        <p:spPr>
          <a:xfrm>
            <a:off x="838200" y="1825625"/>
            <a:ext cx="10515600" cy="4351338"/>
          </a:xfrm>
          <a:prstGeom prst="rect">
            <a:avLst/>
          </a:prstGeom>
        </p:spPr>
        <p:txBody>
          <a:bodyPr vert="horz" lIns="91440" tIns="45720" rIns="91440" bIns="45720" rtlCol="1">
            <a:normAutofit/>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a:extLst>
              <a:ext uri="{FF2B5EF4-FFF2-40B4-BE49-F238E27FC236}">
                <a16:creationId xmlns:a16="http://schemas.microsoft.com/office/drawing/2014/main" id="{07E6CE10-7B1E-DADC-F43B-0EE118E8F9D6}"/>
              </a:ext>
            </a:extLst>
          </p:cNvPr>
          <p:cNvSpPr>
            <a:spLocks noGrp="1"/>
          </p:cNvSpPr>
          <p:nvPr>
            <p:ph type="dt" sz="half" idx="2"/>
          </p:nvPr>
        </p:nvSpPr>
        <p:spPr>
          <a:xfrm>
            <a:off x="8610600" y="6356350"/>
            <a:ext cx="2743200" cy="365125"/>
          </a:xfrm>
          <a:prstGeom prst="rect">
            <a:avLst/>
          </a:prstGeom>
        </p:spPr>
        <p:txBody>
          <a:bodyPr vert="horz" lIns="91440" tIns="45720" rIns="91440" bIns="45720" rtlCol="1" anchor="ctr"/>
          <a:lstStyle>
            <a:lvl1pPr algn="r">
              <a:defRPr sz="1200">
                <a:solidFill>
                  <a:schemeClr val="tx1">
                    <a:tint val="75000"/>
                  </a:schemeClr>
                </a:solidFill>
              </a:defRPr>
            </a:lvl1pPr>
          </a:lstStyle>
          <a:p>
            <a:fld id="{2B43D4DD-7E57-4B2D-8680-F4F2058D536F}" type="datetimeFigureOut">
              <a:rPr lang="he-IL" smtClean="0"/>
              <a:t>כ"ז/אדר א/תשפ"ד</a:t>
            </a:fld>
            <a:endParaRPr lang="he-IL"/>
          </a:p>
        </p:txBody>
      </p:sp>
      <p:sp>
        <p:nvSpPr>
          <p:cNvPr id="5" name="מציין מיקום של כותרת תחתונה 4">
            <a:extLst>
              <a:ext uri="{FF2B5EF4-FFF2-40B4-BE49-F238E27FC236}">
                <a16:creationId xmlns:a16="http://schemas.microsoft.com/office/drawing/2014/main" id="{E19EBE8F-681A-3E12-A74B-57863CA77FB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1" anchor="ctr"/>
          <a:lstStyle>
            <a:lvl1pPr algn="ctr">
              <a:defRPr sz="1200">
                <a:solidFill>
                  <a:schemeClr val="tx1">
                    <a:tint val="75000"/>
                  </a:schemeClr>
                </a:solidFill>
              </a:defRPr>
            </a:lvl1pPr>
          </a:lstStyle>
          <a:p>
            <a:endParaRPr lang="he-IL"/>
          </a:p>
        </p:txBody>
      </p:sp>
      <p:sp>
        <p:nvSpPr>
          <p:cNvPr id="6" name="מציין מיקום של מספר שקופית 5">
            <a:extLst>
              <a:ext uri="{FF2B5EF4-FFF2-40B4-BE49-F238E27FC236}">
                <a16:creationId xmlns:a16="http://schemas.microsoft.com/office/drawing/2014/main" id="{7BB20EB4-18B2-650B-68C5-3F6AF54B6B95}"/>
              </a:ext>
            </a:extLst>
          </p:cNvPr>
          <p:cNvSpPr>
            <a:spLocks noGrp="1"/>
          </p:cNvSpPr>
          <p:nvPr>
            <p:ph type="sldNum" sz="quarter" idx="4"/>
          </p:nvPr>
        </p:nvSpPr>
        <p:spPr>
          <a:xfrm>
            <a:off x="838200" y="6356350"/>
            <a:ext cx="2743200" cy="365125"/>
          </a:xfrm>
          <a:prstGeom prst="rect">
            <a:avLst/>
          </a:prstGeom>
        </p:spPr>
        <p:txBody>
          <a:bodyPr vert="horz" lIns="91440" tIns="45720" rIns="91440" bIns="45720" rtlCol="1" anchor="ctr"/>
          <a:lstStyle>
            <a:lvl1pPr algn="l">
              <a:defRPr sz="1200">
                <a:solidFill>
                  <a:schemeClr val="tx1">
                    <a:tint val="75000"/>
                  </a:schemeClr>
                </a:solidFill>
              </a:defRPr>
            </a:lvl1pPr>
          </a:lstStyle>
          <a:p>
            <a:fld id="{F0450907-255A-4ABB-B063-8FF17CC90B7B}" type="slidenum">
              <a:rPr lang="he-IL" smtClean="0"/>
              <a:t>‹#›</a:t>
            </a:fld>
            <a:endParaRPr lang="he-IL"/>
          </a:p>
        </p:txBody>
      </p:sp>
    </p:spTree>
    <p:extLst>
      <p:ext uri="{BB962C8B-B14F-4D97-AF65-F5344CB8AC3E}">
        <p14:creationId xmlns:p14="http://schemas.microsoft.com/office/powerpoint/2010/main" val="35693831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r" defTabSz="914400" rtl="1"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8191C"/>
        </a:solidFill>
        <a:effectLst/>
      </p:bgPr>
    </p:bg>
    <p:spTree>
      <p:nvGrpSpPr>
        <p:cNvPr id="1" name=""/>
        <p:cNvGrpSpPr/>
        <p:nvPr/>
      </p:nvGrpSpPr>
      <p:grpSpPr>
        <a:xfrm>
          <a:off x="0" y="0"/>
          <a:ext cx="0" cy="0"/>
          <a:chOff x="0" y="0"/>
          <a:chExt cx="0" cy="0"/>
        </a:xfrm>
      </p:grpSpPr>
      <p:sp>
        <p:nvSpPr>
          <p:cNvPr id="3" name="כותרת משנה 2">
            <a:extLst>
              <a:ext uri="{FF2B5EF4-FFF2-40B4-BE49-F238E27FC236}">
                <a16:creationId xmlns:a16="http://schemas.microsoft.com/office/drawing/2014/main" id="{12F393D0-1423-3D83-F647-447FEF3F9966}"/>
              </a:ext>
            </a:extLst>
          </p:cNvPr>
          <p:cNvSpPr>
            <a:spLocks noGrp="1"/>
          </p:cNvSpPr>
          <p:nvPr>
            <p:ph type="subTitle" idx="1"/>
          </p:nvPr>
        </p:nvSpPr>
        <p:spPr>
          <a:xfrm>
            <a:off x="1675706" y="3948837"/>
            <a:ext cx="8840586" cy="2410400"/>
          </a:xfrm>
        </p:spPr>
        <p:txBody>
          <a:bodyPr>
            <a:normAutofit lnSpcReduction="10000"/>
          </a:bodyPr>
          <a:lstStyle/>
          <a:p>
            <a:pPr>
              <a:lnSpc>
                <a:spcPct val="100000"/>
              </a:lnSpc>
            </a:pPr>
            <a:r>
              <a:rPr lang="he-IL" dirty="0">
                <a:solidFill>
                  <a:srgbClr val="F59D05"/>
                </a:solidFill>
                <a:latin typeface="Guttman-Aharoni" panose="02010701010101010101" pitchFamily="2" charset="-79"/>
                <a:cs typeface="Guttman-Aharoni" panose="02010701010101010101" pitchFamily="2" charset="-79"/>
              </a:rPr>
              <a:t>נוי דיין – 213234743</a:t>
            </a:r>
          </a:p>
          <a:p>
            <a:pPr>
              <a:lnSpc>
                <a:spcPct val="100000"/>
              </a:lnSpc>
            </a:pPr>
            <a:r>
              <a:rPr lang="he-IL" dirty="0">
                <a:solidFill>
                  <a:srgbClr val="F59D05"/>
                </a:solidFill>
                <a:latin typeface="Guttman-Aharoni" panose="02010701010101010101" pitchFamily="2" charset="-79"/>
                <a:cs typeface="Guttman-Aharoni" panose="02010701010101010101" pitchFamily="2" charset="-79"/>
              </a:rPr>
              <a:t>נויה </a:t>
            </a:r>
            <a:r>
              <a:rPr lang="he-IL" dirty="0" err="1">
                <a:solidFill>
                  <a:srgbClr val="F59D05"/>
                </a:solidFill>
                <a:latin typeface="Guttman-Aharoni" panose="02010701010101010101" pitchFamily="2" charset="-79"/>
                <a:cs typeface="Guttman-Aharoni" panose="02010701010101010101" pitchFamily="2" charset="-79"/>
              </a:rPr>
              <a:t>גנדלמן</a:t>
            </a:r>
            <a:r>
              <a:rPr lang="he-IL" dirty="0">
                <a:solidFill>
                  <a:srgbClr val="F59D05"/>
                </a:solidFill>
                <a:latin typeface="Guttman-Aharoni" panose="02010701010101010101" pitchFamily="2" charset="-79"/>
                <a:cs typeface="Guttman-Aharoni" panose="02010701010101010101" pitchFamily="2" charset="-79"/>
              </a:rPr>
              <a:t> – 312321722</a:t>
            </a:r>
          </a:p>
          <a:p>
            <a:pPr>
              <a:lnSpc>
                <a:spcPct val="100000"/>
              </a:lnSpc>
            </a:pPr>
            <a:r>
              <a:rPr lang="he-IL" dirty="0">
                <a:solidFill>
                  <a:srgbClr val="F59D05"/>
                </a:solidFill>
                <a:latin typeface="Guttman-Aharoni" panose="02010701010101010101" pitchFamily="2" charset="-79"/>
                <a:cs typeface="Guttman-Aharoni" panose="02010701010101010101" pitchFamily="2" charset="-79"/>
              </a:rPr>
              <a:t>נריה </a:t>
            </a:r>
            <a:r>
              <a:rPr lang="he-IL" dirty="0" err="1">
                <a:solidFill>
                  <a:srgbClr val="F59D05"/>
                </a:solidFill>
                <a:latin typeface="Guttman-Aharoni" panose="02010701010101010101" pitchFamily="2" charset="-79"/>
                <a:cs typeface="Guttman-Aharoni" panose="02010701010101010101" pitchFamily="2" charset="-79"/>
              </a:rPr>
              <a:t>רזניקוביץ</a:t>
            </a:r>
            <a:r>
              <a:rPr lang="he-IL" dirty="0">
                <a:solidFill>
                  <a:srgbClr val="F59D05"/>
                </a:solidFill>
                <a:latin typeface="Guttman-Aharoni" panose="02010701010101010101" pitchFamily="2" charset="-79"/>
                <a:cs typeface="Guttman-Aharoni" panose="02010701010101010101" pitchFamily="2" charset="-79"/>
              </a:rPr>
              <a:t> - 316276989</a:t>
            </a:r>
          </a:p>
          <a:p>
            <a:pPr>
              <a:lnSpc>
                <a:spcPct val="100000"/>
              </a:lnSpc>
            </a:pPr>
            <a:r>
              <a:rPr lang="he-IL" dirty="0">
                <a:solidFill>
                  <a:srgbClr val="F59D05"/>
                </a:solidFill>
                <a:latin typeface="Guttman-Aharoni" panose="02010701010101010101" pitchFamily="2" charset="-79"/>
                <a:cs typeface="Guttman-Aharoni" panose="02010701010101010101" pitchFamily="2" charset="-79"/>
              </a:rPr>
              <a:t>איתמר </a:t>
            </a:r>
            <a:r>
              <a:rPr lang="he-IL" dirty="0" err="1">
                <a:solidFill>
                  <a:srgbClr val="F59D05"/>
                </a:solidFill>
                <a:latin typeface="Guttman-Aharoni" panose="02010701010101010101" pitchFamily="2" charset="-79"/>
                <a:cs typeface="Guttman-Aharoni" panose="02010701010101010101" pitchFamily="2" charset="-79"/>
              </a:rPr>
              <a:t>קרייטמן</a:t>
            </a:r>
            <a:r>
              <a:rPr lang="he-IL" dirty="0">
                <a:solidFill>
                  <a:srgbClr val="F59D05"/>
                </a:solidFill>
                <a:latin typeface="Guttman-Aharoni" panose="02010701010101010101" pitchFamily="2" charset="-79"/>
                <a:cs typeface="Guttman-Aharoni" panose="02010701010101010101" pitchFamily="2" charset="-79"/>
              </a:rPr>
              <a:t> - 208925578</a:t>
            </a:r>
          </a:p>
          <a:p>
            <a:pPr>
              <a:lnSpc>
                <a:spcPct val="100000"/>
              </a:lnSpc>
            </a:pPr>
            <a:r>
              <a:rPr lang="he-IL" dirty="0">
                <a:solidFill>
                  <a:srgbClr val="F59D05"/>
                </a:solidFill>
                <a:latin typeface="Guttman-Aharoni" panose="02010701010101010101" pitchFamily="2" charset="-79"/>
                <a:cs typeface="Guttman-Aharoni" panose="02010701010101010101" pitchFamily="2" charset="-79"/>
              </a:rPr>
              <a:t>אביב שבח - 313131476</a:t>
            </a:r>
          </a:p>
        </p:txBody>
      </p:sp>
      <p:pic>
        <p:nvPicPr>
          <p:cNvPr id="8" name="תמונה 7">
            <a:extLst>
              <a:ext uri="{FF2B5EF4-FFF2-40B4-BE49-F238E27FC236}">
                <a16:creationId xmlns:a16="http://schemas.microsoft.com/office/drawing/2014/main" id="{EDEDCA18-4FA8-2B9B-6E94-2D6DCFC28666}"/>
              </a:ext>
            </a:extLst>
          </p:cNvPr>
          <p:cNvPicPr>
            <a:picLocks noChangeAspect="1"/>
          </p:cNvPicPr>
          <p:nvPr/>
        </p:nvPicPr>
        <p:blipFill>
          <a:blip r:embed="rId2"/>
          <a:stretch>
            <a:fillRect/>
          </a:stretch>
        </p:blipFill>
        <p:spPr>
          <a:xfrm>
            <a:off x="3976686" y="371475"/>
            <a:ext cx="4295775" cy="3505200"/>
          </a:xfrm>
          <a:prstGeom prst="rect">
            <a:avLst/>
          </a:prstGeom>
        </p:spPr>
      </p:pic>
    </p:spTree>
    <p:extLst>
      <p:ext uri="{BB962C8B-B14F-4D97-AF65-F5344CB8AC3E}">
        <p14:creationId xmlns:p14="http://schemas.microsoft.com/office/powerpoint/2010/main" val="22779593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8191C"/>
        </a:solidFill>
        <a:effectLst/>
      </p:bgPr>
    </p:bg>
    <p:spTree>
      <p:nvGrpSpPr>
        <p:cNvPr id="1" name="">
          <a:extLst>
            <a:ext uri="{FF2B5EF4-FFF2-40B4-BE49-F238E27FC236}">
              <a16:creationId xmlns:a16="http://schemas.microsoft.com/office/drawing/2014/main" id="{EFADF531-D76C-F195-D8E5-09AC5504BE1E}"/>
            </a:ext>
          </a:extLst>
        </p:cNvPr>
        <p:cNvGrpSpPr/>
        <p:nvPr/>
      </p:nvGrpSpPr>
      <p:grpSpPr>
        <a:xfrm>
          <a:off x="0" y="0"/>
          <a:ext cx="0" cy="0"/>
          <a:chOff x="0" y="0"/>
          <a:chExt cx="0" cy="0"/>
        </a:xfrm>
      </p:grpSpPr>
      <p:sp>
        <p:nvSpPr>
          <p:cNvPr id="10" name="Title 9">
            <a:extLst>
              <a:ext uri="{FF2B5EF4-FFF2-40B4-BE49-F238E27FC236}">
                <a16:creationId xmlns:a16="http://schemas.microsoft.com/office/drawing/2014/main" id="{80C50B89-AB75-CCFA-2CA0-B0E5FC858C1B}"/>
              </a:ext>
            </a:extLst>
          </p:cNvPr>
          <p:cNvSpPr>
            <a:spLocks noGrp="1"/>
          </p:cNvSpPr>
          <p:nvPr>
            <p:ph type="title"/>
          </p:nvPr>
        </p:nvSpPr>
        <p:spPr>
          <a:xfrm>
            <a:off x="515781" y="2426738"/>
            <a:ext cx="2097505" cy="1325563"/>
          </a:xfrm>
        </p:spPr>
        <p:txBody>
          <a:bodyPr/>
          <a:lstStyle/>
          <a:p>
            <a:pPr algn="ctr"/>
            <a:r>
              <a:rPr lang="en-US" dirty="0">
                <a:solidFill>
                  <a:srgbClr val="F59D05"/>
                </a:solidFill>
                <a:latin typeface="Aharoni" panose="02010803020104030203" pitchFamily="2" charset="-79"/>
                <a:cs typeface="Aharoni" panose="02010803020104030203" pitchFamily="2" charset="-79"/>
              </a:rPr>
              <a:t>UML</a:t>
            </a:r>
          </a:p>
        </p:txBody>
      </p:sp>
      <p:sp>
        <p:nvSpPr>
          <p:cNvPr id="13" name="TextBox 12">
            <a:extLst>
              <a:ext uri="{FF2B5EF4-FFF2-40B4-BE49-F238E27FC236}">
                <a16:creationId xmlns:a16="http://schemas.microsoft.com/office/drawing/2014/main" id="{88E0AAB0-3704-CA64-F7E7-A3460410C874}"/>
              </a:ext>
            </a:extLst>
          </p:cNvPr>
          <p:cNvSpPr txBox="1"/>
          <p:nvPr/>
        </p:nvSpPr>
        <p:spPr>
          <a:xfrm>
            <a:off x="-31899" y="3339917"/>
            <a:ext cx="3192866" cy="523220"/>
          </a:xfrm>
          <a:prstGeom prst="rect">
            <a:avLst/>
          </a:prstGeom>
          <a:noFill/>
        </p:spPr>
        <p:txBody>
          <a:bodyPr wrap="square" rtlCol="0">
            <a:spAutoFit/>
          </a:bodyPr>
          <a:lstStyle/>
          <a:p>
            <a:pPr algn="ctr"/>
            <a:r>
              <a:rPr lang="en-US" sz="2800" dirty="0">
                <a:solidFill>
                  <a:srgbClr val="F59D05"/>
                </a:solidFill>
                <a:latin typeface="DINPro-Medium" panose="02000503030000020004" pitchFamily="50" charset="0"/>
                <a:cs typeface="Aharoni" panose="02010803020104030203" pitchFamily="2" charset="-79"/>
              </a:rPr>
              <a:t>Use Case Diagram</a:t>
            </a:r>
          </a:p>
        </p:txBody>
      </p:sp>
      <p:pic>
        <p:nvPicPr>
          <p:cNvPr id="15" name="Picture 14">
            <a:extLst>
              <a:ext uri="{FF2B5EF4-FFF2-40B4-BE49-F238E27FC236}">
                <a16:creationId xmlns:a16="http://schemas.microsoft.com/office/drawing/2014/main" id="{9982448B-5F31-BC5F-F6EF-4D21A8FA91EE}"/>
              </a:ext>
            </a:extLst>
          </p:cNvPr>
          <p:cNvPicPr>
            <a:picLocks noChangeAspect="1"/>
          </p:cNvPicPr>
          <p:nvPr/>
        </p:nvPicPr>
        <p:blipFill>
          <a:blip r:embed="rId2"/>
          <a:stretch>
            <a:fillRect/>
          </a:stretch>
        </p:blipFill>
        <p:spPr>
          <a:xfrm>
            <a:off x="3097104" y="994613"/>
            <a:ext cx="8868743" cy="5005500"/>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40470918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18191C"/>
        </a:solidFill>
        <a:effectLst/>
      </p:bgPr>
    </p:bg>
    <p:spTree>
      <p:nvGrpSpPr>
        <p:cNvPr id="1" name="">
          <a:extLst>
            <a:ext uri="{FF2B5EF4-FFF2-40B4-BE49-F238E27FC236}">
              <a16:creationId xmlns:a16="http://schemas.microsoft.com/office/drawing/2014/main" id="{5B3CF273-584D-D507-F834-F57D48141B19}"/>
            </a:ext>
          </a:extLst>
        </p:cNvPr>
        <p:cNvGrpSpPr/>
        <p:nvPr/>
      </p:nvGrpSpPr>
      <p:grpSpPr>
        <a:xfrm>
          <a:off x="0" y="0"/>
          <a:ext cx="0" cy="0"/>
          <a:chOff x="0" y="0"/>
          <a:chExt cx="0" cy="0"/>
        </a:xfrm>
      </p:grpSpPr>
      <p:sp>
        <p:nvSpPr>
          <p:cNvPr id="13" name="TextBox 12">
            <a:extLst>
              <a:ext uri="{FF2B5EF4-FFF2-40B4-BE49-F238E27FC236}">
                <a16:creationId xmlns:a16="http://schemas.microsoft.com/office/drawing/2014/main" id="{19B166E2-8385-0FA3-4B05-5E3FCFDE3562}"/>
              </a:ext>
            </a:extLst>
          </p:cNvPr>
          <p:cNvSpPr txBox="1"/>
          <p:nvPr/>
        </p:nvSpPr>
        <p:spPr>
          <a:xfrm>
            <a:off x="-456773" y="3312207"/>
            <a:ext cx="4042611" cy="523220"/>
          </a:xfrm>
          <a:prstGeom prst="rect">
            <a:avLst/>
          </a:prstGeom>
          <a:noFill/>
        </p:spPr>
        <p:txBody>
          <a:bodyPr wrap="square" rtlCol="0">
            <a:spAutoFit/>
          </a:bodyPr>
          <a:lstStyle/>
          <a:p>
            <a:pPr algn="ctr"/>
            <a:r>
              <a:rPr lang="en-US" sz="2800" dirty="0">
                <a:solidFill>
                  <a:srgbClr val="F59D05"/>
                </a:solidFill>
                <a:cs typeface="Guttman Aharoni" panose="02010401010101010101" pitchFamily="2" charset="-79"/>
              </a:rPr>
              <a:t>Class </a:t>
            </a:r>
            <a:r>
              <a:rPr lang="en-US" sz="2800" dirty="0">
                <a:solidFill>
                  <a:srgbClr val="F59D05"/>
                </a:solidFill>
                <a:latin typeface="DINPro-Medium" panose="02000503030000020004" pitchFamily="50" charset="0"/>
                <a:cs typeface="Guttman Aharoni" panose="02010401010101010101" pitchFamily="2" charset="-79"/>
              </a:rPr>
              <a:t>Diagram</a:t>
            </a:r>
          </a:p>
        </p:txBody>
      </p:sp>
      <p:pic>
        <p:nvPicPr>
          <p:cNvPr id="3" name="Picture 2">
            <a:extLst>
              <a:ext uri="{FF2B5EF4-FFF2-40B4-BE49-F238E27FC236}">
                <a16:creationId xmlns:a16="http://schemas.microsoft.com/office/drawing/2014/main" id="{9C1677E0-1F08-A4DC-7CA0-5506B1621A16}"/>
              </a:ext>
            </a:extLst>
          </p:cNvPr>
          <p:cNvPicPr>
            <a:picLocks noChangeAspect="1"/>
          </p:cNvPicPr>
          <p:nvPr/>
        </p:nvPicPr>
        <p:blipFill>
          <a:blip r:embed="rId2"/>
          <a:stretch>
            <a:fillRect/>
          </a:stretch>
        </p:blipFill>
        <p:spPr>
          <a:xfrm>
            <a:off x="3113059" y="678591"/>
            <a:ext cx="8693039" cy="550081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6" name="Title 9">
            <a:extLst>
              <a:ext uri="{FF2B5EF4-FFF2-40B4-BE49-F238E27FC236}">
                <a16:creationId xmlns:a16="http://schemas.microsoft.com/office/drawing/2014/main" id="{C453A8F3-C37D-6611-B5FA-73A0F5C515E9}"/>
              </a:ext>
            </a:extLst>
          </p:cNvPr>
          <p:cNvSpPr txBox="1">
            <a:spLocks/>
          </p:cNvSpPr>
          <p:nvPr/>
        </p:nvSpPr>
        <p:spPr>
          <a:xfrm>
            <a:off x="515781" y="2426738"/>
            <a:ext cx="2097505" cy="1325563"/>
          </a:xfrm>
          <a:prstGeom prst="rect">
            <a:avLst/>
          </a:prstGeom>
        </p:spPr>
        <p:txBody>
          <a:bodyPr vert="horz" lIns="91440" tIns="45720" rIns="91440" bIns="45720" rtlCol="1" anchor="ctr">
            <a:normAutofit/>
          </a:bodyPr>
          <a:lstStyle>
            <a:lvl1pPr algn="r" defTabSz="914400" rtl="1"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solidFill>
                  <a:srgbClr val="F59D05"/>
                </a:solidFill>
                <a:latin typeface="Aharoni" panose="02010803020104030203" pitchFamily="2" charset="-79"/>
                <a:cs typeface="Aharoni" panose="02010803020104030203" pitchFamily="2" charset="-79"/>
              </a:rPr>
              <a:t>UML</a:t>
            </a:r>
            <a:endParaRPr lang="en-US" dirty="0">
              <a:solidFill>
                <a:srgbClr val="F59D05"/>
              </a:solidFill>
              <a:latin typeface="Aharoni" panose="02010803020104030203" pitchFamily="2" charset="-79"/>
              <a:cs typeface="Aharoni" panose="02010803020104030203" pitchFamily="2" charset="-79"/>
            </a:endParaRPr>
          </a:p>
        </p:txBody>
      </p:sp>
    </p:spTree>
    <p:extLst>
      <p:ext uri="{BB962C8B-B14F-4D97-AF65-F5344CB8AC3E}">
        <p14:creationId xmlns:p14="http://schemas.microsoft.com/office/powerpoint/2010/main" val="17867477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8191C"/>
        </a:solidFill>
        <a:effectLst/>
      </p:bgPr>
    </p:bg>
    <p:spTree>
      <p:nvGrpSpPr>
        <p:cNvPr id="1" name="">
          <a:extLst>
            <a:ext uri="{FF2B5EF4-FFF2-40B4-BE49-F238E27FC236}">
              <a16:creationId xmlns:a16="http://schemas.microsoft.com/office/drawing/2014/main" id="{F9992B87-6FCA-A841-8953-C608FF7320E6}"/>
            </a:ext>
          </a:extLst>
        </p:cNvPr>
        <p:cNvGrpSpPr/>
        <p:nvPr/>
      </p:nvGrpSpPr>
      <p:grpSpPr>
        <a:xfrm>
          <a:off x="0" y="0"/>
          <a:ext cx="0" cy="0"/>
          <a:chOff x="0" y="0"/>
          <a:chExt cx="0" cy="0"/>
        </a:xfrm>
      </p:grpSpPr>
      <p:sp>
        <p:nvSpPr>
          <p:cNvPr id="13" name="TextBox 12">
            <a:extLst>
              <a:ext uri="{FF2B5EF4-FFF2-40B4-BE49-F238E27FC236}">
                <a16:creationId xmlns:a16="http://schemas.microsoft.com/office/drawing/2014/main" id="{E60C9C1C-70AE-C614-039C-635322923E49}"/>
              </a:ext>
            </a:extLst>
          </p:cNvPr>
          <p:cNvSpPr txBox="1"/>
          <p:nvPr/>
        </p:nvSpPr>
        <p:spPr>
          <a:xfrm>
            <a:off x="-456773" y="3312208"/>
            <a:ext cx="4042611" cy="523220"/>
          </a:xfrm>
          <a:prstGeom prst="rect">
            <a:avLst/>
          </a:prstGeom>
          <a:noFill/>
        </p:spPr>
        <p:txBody>
          <a:bodyPr wrap="square" rtlCol="0">
            <a:spAutoFit/>
          </a:bodyPr>
          <a:lstStyle/>
          <a:p>
            <a:pPr algn="ctr"/>
            <a:r>
              <a:rPr lang="en-US" sz="2800" dirty="0">
                <a:solidFill>
                  <a:srgbClr val="F59D05"/>
                </a:solidFill>
                <a:latin typeface="DINPro-Medium" panose="02000503030000020004" pitchFamily="50" charset="0"/>
              </a:rPr>
              <a:t>Object Diagram</a:t>
            </a:r>
          </a:p>
        </p:txBody>
      </p:sp>
      <p:pic>
        <p:nvPicPr>
          <p:cNvPr id="4" name="Picture 3">
            <a:extLst>
              <a:ext uri="{FF2B5EF4-FFF2-40B4-BE49-F238E27FC236}">
                <a16:creationId xmlns:a16="http://schemas.microsoft.com/office/drawing/2014/main" id="{FC9FC97C-578D-0A26-C58B-CE29C7479884}"/>
              </a:ext>
            </a:extLst>
          </p:cNvPr>
          <p:cNvPicPr>
            <a:picLocks noChangeAspect="1"/>
          </p:cNvPicPr>
          <p:nvPr/>
        </p:nvPicPr>
        <p:blipFill>
          <a:blip r:embed="rId2"/>
          <a:stretch>
            <a:fillRect/>
          </a:stretch>
        </p:blipFill>
        <p:spPr>
          <a:xfrm>
            <a:off x="2958566" y="1078832"/>
            <a:ext cx="9101557" cy="4700335"/>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5" name="Title 9">
            <a:extLst>
              <a:ext uri="{FF2B5EF4-FFF2-40B4-BE49-F238E27FC236}">
                <a16:creationId xmlns:a16="http://schemas.microsoft.com/office/drawing/2014/main" id="{2A108C2A-2638-3340-EE29-07A0592C6F6E}"/>
              </a:ext>
            </a:extLst>
          </p:cNvPr>
          <p:cNvSpPr txBox="1">
            <a:spLocks/>
          </p:cNvSpPr>
          <p:nvPr/>
        </p:nvSpPr>
        <p:spPr>
          <a:xfrm>
            <a:off x="515781" y="2426738"/>
            <a:ext cx="2097505" cy="1325563"/>
          </a:xfrm>
          <a:prstGeom prst="rect">
            <a:avLst/>
          </a:prstGeom>
        </p:spPr>
        <p:txBody>
          <a:bodyPr vert="horz" lIns="91440" tIns="45720" rIns="91440" bIns="45720" rtlCol="1" anchor="ctr">
            <a:normAutofit/>
          </a:bodyPr>
          <a:lstStyle>
            <a:lvl1pPr algn="r" defTabSz="914400" rtl="1"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solidFill>
                  <a:srgbClr val="F59D05"/>
                </a:solidFill>
                <a:latin typeface="Aharoni" panose="02010803020104030203" pitchFamily="2" charset="-79"/>
                <a:cs typeface="Aharoni" panose="02010803020104030203" pitchFamily="2" charset="-79"/>
              </a:rPr>
              <a:t>UML</a:t>
            </a:r>
            <a:endParaRPr lang="en-US" dirty="0">
              <a:solidFill>
                <a:srgbClr val="F59D05"/>
              </a:solidFill>
              <a:latin typeface="Aharoni" panose="02010803020104030203" pitchFamily="2" charset="-79"/>
              <a:cs typeface="Aharoni" panose="02010803020104030203" pitchFamily="2" charset="-79"/>
            </a:endParaRPr>
          </a:p>
        </p:txBody>
      </p:sp>
    </p:spTree>
    <p:extLst>
      <p:ext uri="{BB962C8B-B14F-4D97-AF65-F5344CB8AC3E}">
        <p14:creationId xmlns:p14="http://schemas.microsoft.com/office/powerpoint/2010/main" val="35084220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18191C"/>
        </a:solidFill>
        <a:effectLst/>
      </p:bgPr>
    </p:bg>
    <p:spTree>
      <p:nvGrpSpPr>
        <p:cNvPr id="1" name="">
          <a:extLst>
            <a:ext uri="{FF2B5EF4-FFF2-40B4-BE49-F238E27FC236}">
              <a16:creationId xmlns:a16="http://schemas.microsoft.com/office/drawing/2014/main" id="{DD5F9F6E-AEF1-8C2D-6EDA-255287DC1E10}"/>
            </a:ext>
          </a:extLst>
        </p:cNvPr>
        <p:cNvGrpSpPr/>
        <p:nvPr/>
      </p:nvGrpSpPr>
      <p:grpSpPr>
        <a:xfrm>
          <a:off x="0" y="0"/>
          <a:ext cx="0" cy="0"/>
          <a:chOff x="0" y="0"/>
          <a:chExt cx="0" cy="0"/>
        </a:xfrm>
      </p:grpSpPr>
      <p:sp>
        <p:nvSpPr>
          <p:cNvPr id="13" name="TextBox 12">
            <a:extLst>
              <a:ext uri="{FF2B5EF4-FFF2-40B4-BE49-F238E27FC236}">
                <a16:creationId xmlns:a16="http://schemas.microsoft.com/office/drawing/2014/main" id="{06851C31-0947-EFFA-FF3A-21A6C96B9E50}"/>
              </a:ext>
            </a:extLst>
          </p:cNvPr>
          <p:cNvSpPr txBox="1"/>
          <p:nvPr/>
        </p:nvSpPr>
        <p:spPr>
          <a:xfrm>
            <a:off x="-288759" y="3321444"/>
            <a:ext cx="4042611" cy="523220"/>
          </a:xfrm>
          <a:prstGeom prst="rect">
            <a:avLst/>
          </a:prstGeom>
          <a:noFill/>
        </p:spPr>
        <p:txBody>
          <a:bodyPr wrap="square" rtlCol="0">
            <a:spAutoFit/>
          </a:bodyPr>
          <a:lstStyle/>
          <a:p>
            <a:pPr algn="ctr"/>
            <a:r>
              <a:rPr lang="en-US" sz="2800" dirty="0">
                <a:solidFill>
                  <a:srgbClr val="F59D05"/>
                </a:solidFill>
                <a:latin typeface="DINPro-Medium" panose="02000503030000020004" pitchFamily="50" charset="0"/>
                <a:cs typeface="Guttman Aharoni" panose="02010401010101010101" pitchFamily="2" charset="-79"/>
              </a:rPr>
              <a:t>Activity Diagram</a:t>
            </a:r>
          </a:p>
        </p:txBody>
      </p:sp>
      <p:pic>
        <p:nvPicPr>
          <p:cNvPr id="6" name="Picture 5">
            <a:extLst>
              <a:ext uri="{FF2B5EF4-FFF2-40B4-BE49-F238E27FC236}">
                <a16:creationId xmlns:a16="http://schemas.microsoft.com/office/drawing/2014/main" id="{125F1C1F-7ED7-037D-7A5F-AB8E7107C25D}"/>
              </a:ext>
            </a:extLst>
          </p:cNvPr>
          <p:cNvPicPr>
            <a:picLocks noChangeAspect="1"/>
          </p:cNvPicPr>
          <p:nvPr/>
        </p:nvPicPr>
        <p:blipFill>
          <a:blip r:embed="rId2"/>
          <a:stretch>
            <a:fillRect/>
          </a:stretch>
        </p:blipFill>
        <p:spPr>
          <a:xfrm>
            <a:off x="3176338" y="482348"/>
            <a:ext cx="8783650" cy="5893304"/>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4" name="Title 9">
            <a:extLst>
              <a:ext uri="{FF2B5EF4-FFF2-40B4-BE49-F238E27FC236}">
                <a16:creationId xmlns:a16="http://schemas.microsoft.com/office/drawing/2014/main" id="{55560EC6-3137-2C72-2742-4D0DB95D8A37}"/>
              </a:ext>
            </a:extLst>
          </p:cNvPr>
          <p:cNvSpPr txBox="1">
            <a:spLocks/>
          </p:cNvSpPr>
          <p:nvPr/>
        </p:nvSpPr>
        <p:spPr>
          <a:xfrm>
            <a:off x="515781" y="2426738"/>
            <a:ext cx="2097505" cy="1325563"/>
          </a:xfrm>
          <a:prstGeom prst="rect">
            <a:avLst/>
          </a:prstGeom>
        </p:spPr>
        <p:txBody>
          <a:bodyPr vert="horz" lIns="91440" tIns="45720" rIns="91440" bIns="45720" rtlCol="1" anchor="ctr">
            <a:normAutofit/>
          </a:bodyPr>
          <a:lstStyle>
            <a:lvl1pPr algn="r" defTabSz="914400" rtl="1"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solidFill>
                  <a:srgbClr val="F59D05"/>
                </a:solidFill>
                <a:latin typeface="Aharoni" panose="02010803020104030203" pitchFamily="2" charset="-79"/>
                <a:cs typeface="Aharoni" panose="02010803020104030203" pitchFamily="2" charset="-79"/>
              </a:rPr>
              <a:t>UML</a:t>
            </a:r>
            <a:endParaRPr lang="en-US" dirty="0">
              <a:solidFill>
                <a:srgbClr val="F59D05"/>
              </a:solidFill>
              <a:latin typeface="Aharoni" panose="02010803020104030203" pitchFamily="2" charset="-79"/>
              <a:cs typeface="Aharoni" panose="02010803020104030203" pitchFamily="2" charset="-79"/>
            </a:endParaRPr>
          </a:p>
        </p:txBody>
      </p:sp>
    </p:spTree>
    <p:extLst>
      <p:ext uri="{BB962C8B-B14F-4D97-AF65-F5344CB8AC3E}">
        <p14:creationId xmlns:p14="http://schemas.microsoft.com/office/powerpoint/2010/main" val="24689088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18191C"/>
        </a:solidFill>
        <a:effectLst/>
      </p:bgPr>
    </p:bg>
    <p:spTree>
      <p:nvGrpSpPr>
        <p:cNvPr id="1" name="">
          <a:extLst>
            <a:ext uri="{FF2B5EF4-FFF2-40B4-BE49-F238E27FC236}">
              <a16:creationId xmlns:a16="http://schemas.microsoft.com/office/drawing/2014/main" id="{51379637-A681-CFF7-745C-63E2B829CA37}"/>
            </a:ext>
          </a:extLst>
        </p:cNvPr>
        <p:cNvGrpSpPr/>
        <p:nvPr/>
      </p:nvGrpSpPr>
      <p:grpSpPr>
        <a:xfrm>
          <a:off x="0" y="0"/>
          <a:ext cx="0" cy="0"/>
          <a:chOff x="0" y="0"/>
          <a:chExt cx="0" cy="0"/>
        </a:xfrm>
      </p:grpSpPr>
      <p:sp>
        <p:nvSpPr>
          <p:cNvPr id="13" name="TextBox 12">
            <a:extLst>
              <a:ext uri="{FF2B5EF4-FFF2-40B4-BE49-F238E27FC236}">
                <a16:creationId xmlns:a16="http://schemas.microsoft.com/office/drawing/2014/main" id="{F91979B9-CB61-7D21-EAD4-280D96D3E97E}"/>
              </a:ext>
            </a:extLst>
          </p:cNvPr>
          <p:cNvSpPr txBox="1"/>
          <p:nvPr/>
        </p:nvSpPr>
        <p:spPr>
          <a:xfrm>
            <a:off x="0" y="3340810"/>
            <a:ext cx="3214082" cy="523220"/>
          </a:xfrm>
          <a:prstGeom prst="rect">
            <a:avLst/>
          </a:prstGeom>
          <a:noFill/>
        </p:spPr>
        <p:txBody>
          <a:bodyPr wrap="square" rtlCol="0">
            <a:spAutoFit/>
          </a:bodyPr>
          <a:lstStyle/>
          <a:p>
            <a:pPr algn="ctr"/>
            <a:r>
              <a:rPr lang="en-US" sz="2800" dirty="0">
                <a:solidFill>
                  <a:srgbClr val="F59D05"/>
                </a:solidFill>
                <a:latin typeface="DINPro-Medium" panose="02000503030000020004" pitchFamily="50" charset="0"/>
                <a:cs typeface="Guttman Aharoni" panose="02010401010101010101" pitchFamily="2" charset="-79"/>
              </a:rPr>
              <a:t>Sequence Diagram</a:t>
            </a:r>
          </a:p>
        </p:txBody>
      </p:sp>
      <p:pic>
        <p:nvPicPr>
          <p:cNvPr id="3" name="Picture 2">
            <a:extLst>
              <a:ext uri="{FF2B5EF4-FFF2-40B4-BE49-F238E27FC236}">
                <a16:creationId xmlns:a16="http://schemas.microsoft.com/office/drawing/2014/main" id="{BFF3E481-FA99-3B74-1FB6-243FD4C73DCC}"/>
              </a:ext>
            </a:extLst>
          </p:cNvPr>
          <p:cNvPicPr>
            <a:picLocks noChangeAspect="1"/>
          </p:cNvPicPr>
          <p:nvPr/>
        </p:nvPicPr>
        <p:blipFill>
          <a:blip r:embed="rId2"/>
          <a:stretch>
            <a:fillRect/>
          </a:stretch>
        </p:blipFill>
        <p:spPr>
          <a:xfrm>
            <a:off x="3197826" y="1056290"/>
            <a:ext cx="8875559" cy="5092261"/>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5" name="Title 9">
            <a:extLst>
              <a:ext uri="{FF2B5EF4-FFF2-40B4-BE49-F238E27FC236}">
                <a16:creationId xmlns:a16="http://schemas.microsoft.com/office/drawing/2014/main" id="{A13F4725-A2CA-B724-21A8-92206BE333F9}"/>
              </a:ext>
            </a:extLst>
          </p:cNvPr>
          <p:cNvSpPr txBox="1">
            <a:spLocks/>
          </p:cNvSpPr>
          <p:nvPr/>
        </p:nvSpPr>
        <p:spPr>
          <a:xfrm>
            <a:off x="515781" y="2426738"/>
            <a:ext cx="2097505" cy="1325563"/>
          </a:xfrm>
          <a:prstGeom prst="rect">
            <a:avLst/>
          </a:prstGeom>
        </p:spPr>
        <p:txBody>
          <a:bodyPr vert="horz" lIns="91440" tIns="45720" rIns="91440" bIns="45720" rtlCol="1" anchor="ctr">
            <a:normAutofit/>
          </a:bodyPr>
          <a:lstStyle>
            <a:lvl1pPr algn="r" defTabSz="914400" rtl="1"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solidFill>
                  <a:srgbClr val="F59D05"/>
                </a:solidFill>
                <a:latin typeface="Aharoni" panose="02010803020104030203" pitchFamily="2" charset="-79"/>
                <a:cs typeface="Aharoni" panose="02010803020104030203" pitchFamily="2" charset="-79"/>
              </a:rPr>
              <a:t>UML</a:t>
            </a:r>
            <a:endParaRPr lang="en-US" dirty="0">
              <a:solidFill>
                <a:srgbClr val="F59D05"/>
              </a:solidFill>
              <a:latin typeface="Aharoni" panose="02010803020104030203" pitchFamily="2" charset="-79"/>
              <a:cs typeface="Aharoni" panose="02010803020104030203" pitchFamily="2" charset="-79"/>
            </a:endParaRPr>
          </a:p>
        </p:txBody>
      </p:sp>
    </p:spTree>
    <p:extLst>
      <p:ext uri="{BB962C8B-B14F-4D97-AF65-F5344CB8AC3E}">
        <p14:creationId xmlns:p14="http://schemas.microsoft.com/office/powerpoint/2010/main" val="3356232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18191C"/>
        </a:solidFill>
        <a:effectLst/>
      </p:bgPr>
    </p:bg>
    <p:spTree>
      <p:nvGrpSpPr>
        <p:cNvPr id="1" name="">
          <a:extLst>
            <a:ext uri="{FF2B5EF4-FFF2-40B4-BE49-F238E27FC236}">
              <a16:creationId xmlns:a16="http://schemas.microsoft.com/office/drawing/2014/main" id="{9B1BC1BA-4CD6-6938-3599-288119D8EEBA}"/>
            </a:ext>
          </a:extLst>
        </p:cNvPr>
        <p:cNvGrpSpPr/>
        <p:nvPr/>
      </p:nvGrpSpPr>
      <p:grpSpPr>
        <a:xfrm>
          <a:off x="0" y="0"/>
          <a:ext cx="0" cy="0"/>
          <a:chOff x="0" y="0"/>
          <a:chExt cx="0" cy="0"/>
        </a:xfrm>
      </p:grpSpPr>
      <p:sp>
        <p:nvSpPr>
          <p:cNvPr id="13" name="TextBox 12">
            <a:extLst>
              <a:ext uri="{FF2B5EF4-FFF2-40B4-BE49-F238E27FC236}">
                <a16:creationId xmlns:a16="http://schemas.microsoft.com/office/drawing/2014/main" id="{5AF97E4B-2EBC-8F02-6FC3-71EEB813CAF2}"/>
              </a:ext>
            </a:extLst>
          </p:cNvPr>
          <p:cNvSpPr txBox="1"/>
          <p:nvPr/>
        </p:nvSpPr>
        <p:spPr>
          <a:xfrm>
            <a:off x="-456773" y="3275247"/>
            <a:ext cx="4042611" cy="954107"/>
          </a:xfrm>
          <a:prstGeom prst="rect">
            <a:avLst/>
          </a:prstGeom>
          <a:noFill/>
        </p:spPr>
        <p:txBody>
          <a:bodyPr wrap="square" rtlCol="0">
            <a:spAutoFit/>
          </a:bodyPr>
          <a:lstStyle/>
          <a:p>
            <a:pPr algn="ctr"/>
            <a:r>
              <a:rPr lang="en-US" sz="2800" dirty="0">
                <a:solidFill>
                  <a:srgbClr val="F59D05"/>
                </a:solidFill>
                <a:latin typeface="DINPro-Medium" panose="02000503030000020004" pitchFamily="50" charset="0"/>
                <a:cs typeface="Guttman Aharoni" panose="02010401010101010101" pitchFamily="2" charset="-79"/>
              </a:rPr>
              <a:t>State Machine</a:t>
            </a:r>
          </a:p>
          <a:p>
            <a:pPr algn="ctr"/>
            <a:r>
              <a:rPr lang="en-US" sz="2800" dirty="0">
                <a:solidFill>
                  <a:srgbClr val="F59D05"/>
                </a:solidFill>
                <a:latin typeface="DINPro-Medium" panose="02000503030000020004" pitchFamily="50" charset="0"/>
                <a:cs typeface="Guttman Aharoni" panose="02010401010101010101" pitchFamily="2" charset="-79"/>
              </a:rPr>
              <a:t> Diagram</a:t>
            </a:r>
          </a:p>
        </p:txBody>
      </p:sp>
      <p:pic>
        <p:nvPicPr>
          <p:cNvPr id="4" name="Picture 3">
            <a:extLst>
              <a:ext uri="{FF2B5EF4-FFF2-40B4-BE49-F238E27FC236}">
                <a16:creationId xmlns:a16="http://schemas.microsoft.com/office/drawing/2014/main" id="{4D6C9260-D36B-FD67-BEA2-70FDAEE71E29}"/>
              </a:ext>
            </a:extLst>
          </p:cNvPr>
          <p:cNvPicPr>
            <a:picLocks noChangeAspect="1"/>
          </p:cNvPicPr>
          <p:nvPr/>
        </p:nvPicPr>
        <p:blipFill>
          <a:blip r:embed="rId2"/>
          <a:stretch>
            <a:fillRect/>
          </a:stretch>
        </p:blipFill>
        <p:spPr>
          <a:xfrm>
            <a:off x="2905901" y="858760"/>
            <a:ext cx="8856600" cy="5140480"/>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5" name="Title 9">
            <a:extLst>
              <a:ext uri="{FF2B5EF4-FFF2-40B4-BE49-F238E27FC236}">
                <a16:creationId xmlns:a16="http://schemas.microsoft.com/office/drawing/2014/main" id="{66BBE2AB-A33C-51E7-B418-4653EADA91CD}"/>
              </a:ext>
            </a:extLst>
          </p:cNvPr>
          <p:cNvSpPr txBox="1">
            <a:spLocks/>
          </p:cNvSpPr>
          <p:nvPr/>
        </p:nvSpPr>
        <p:spPr>
          <a:xfrm>
            <a:off x="515781" y="2426738"/>
            <a:ext cx="2097505" cy="1325563"/>
          </a:xfrm>
          <a:prstGeom prst="rect">
            <a:avLst/>
          </a:prstGeom>
        </p:spPr>
        <p:txBody>
          <a:bodyPr vert="horz" lIns="91440" tIns="45720" rIns="91440" bIns="45720" rtlCol="1" anchor="ctr">
            <a:normAutofit/>
          </a:bodyPr>
          <a:lstStyle>
            <a:lvl1pPr algn="r" defTabSz="914400" rtl="1"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solidFill>
                  <a:srgbClr val="F59D05"/>
                </a:solidFill>
                <a:latin typeface="Aharoni" panose="02010803020104030203" pitchFamily="2" charset="-79"/>
                <a:cs typeface="Aharoni" panose="02010803020104030203" pitchFamily="2" charset="-79"/>
              </a:rPr>
              <a:t>UML</a:t>
            </a:r>
            <a:endParaRPr lang="en-US" dirty="0">
              <a:solidFill>
                <a:srgbClr val="F59D05"/>
              </a:solidFill>
              <a:latin typeface="Aharoni" panose="02010803020104030203" pitchFamily="2" charset="-79"/>
              <a:cs typeface="Aharoni" panose="02010803020104030203" pitchFamily="2" charset="-79"/>
            </a:endParaRPr>
          </a:p>
        </p:txBody>
      </p:sp>
    </p:spTree>
    <p:extLst>
      <p:ext uri="{BB962C8B-B14F-4D97-AF65-F5344CB8AC3E}">
        <p14:creationId xmlns:p14="http://schemas.microsoft.com/office/powerpoint/2010/main" val="26372697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18191C"/>
        </a:solidFill>
        <a:effectLst/>
      </p:bgPr>
    </p:bg>
    <p:spTree>
      <p:nvGrpSpPr>
        <p:cNvPr id="1" name="">
          <a:extLst>
            <a:ext uri="{FF2B5EF4-FFF2-40B4-BE49-F238E27FC236}">
              <a16:creationId xmlns:a16="http://schemas.microsoft.com/office/drawing/2014/main" id="{19AB5C97-E604-3E06-85B2-13053DED2212}"/>
            </a:ext>
          </a:extLst>
        </p:cNvPr>
        <p:cNvGrpSpPr/>
        <p:nvPr/>
      </p:nvGrpSpPr>
      <p:grpSpPr>
        <a:xfrm>
          <a:off x="0" y="0"/>
          <a:ext cx="0" cy="0"/>
          <a:chOff x="0" y="0"/>
          <a:chExt cx="0" cy="0"/>
        </a:xfrm>
      </p:grpSpPr>
      <p:sp>
        <p:nvSpPr>
          <p:cNvPr id="13" name="TextBox 12">
            <a:extLst>
              <a:ext uri="{FF2B5EF4-FFF2-40B4-BE49-F238E27FC236}">
                <a16:creationId xmlns:a16="http://schemas.microsoft.com/office/drawing/2014/main" id="{9670196C-50CE-65F0-86B5-2DCD692B215E}"/>
              </a:ext>
            </a:extLst>
          </p:cNvPr>
          <p:cNvSpPr txBox="1"/>
          <p:nvPr/>
        </p:nvSpPr>
        <p:spPr>
          <a:xfrm>
            <a:off x="-456773" y="3312736"/>
            <a:ext cx="4042611" cy="523220"/>
          </a:xfrm>
          <a:prstGeom prst="rect">
            <a:avLst/>
          </a:prstGeom>
          <a:noFill/>
        </p:spPr>
        <p:txBody>
          <a:bodyPr wrap="square" rtlCol="0">
            <a:spAutoFit/>
          </a:bodyPr>
          <a:lstStyle/>
          <a:p>
            <a:pPr algn="ctr"/>
            <a:r>
              <a:rPr lang="en-US" sz="2800" dirty="0">
                <a:solidFill>
                  <a:srgbClr val="F59D05"/>
                </a:solidFill>
                <a:latin typeface="DINPro-Medium" panose="02000503030000020004" pitchFamily="50" charset="0"/>
                <a:cs typeface="Guttman Aharoni" panose="02010401010101010101" pitchFamily="2" charset="-79"/>
              </a:rPr>
              <a:t>ERD</a:t>
            </a:r>
          </a:p>
        </p:txBody>
      </p:sp>
      <p:pic>
        <p:nvPicPr>
          <p:cNvPr id="3" name="Picture 2">
            <a:extLst>
              <a:ext uri="{FF2B5EF4-FFF2-40B4-BE49-F238E27FC236}">
                <a16:creationId xmlns:a16="http://schemas.microsoft.com/office/drawing/2014/main" id="{8E36DA5F-D21B-731E-0F0C-02C75F5AC814}"/>
              </a:ext>
            </a:extLst>
          </p:cNvPr>
          <p:cNvPicPr>
            <a:picLocks noChangeAspect="1"/>
          </p:cNvPicPr>
          <p:nvPr/>
        </p:nvPicPr>
        <p:blipFill>
          <a:blip r:embed="rId2"/>
          <a:stretch>
            <a:fillRect/>
          </a:stretch>
        </p:blipFill>
        <p:spPr>
          <a:xfrm>
            <a:off x="3176724" y="744573"/>
            <a:ext cx="8469062" cy="5482806"/>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5" name="Title 9">
            <a:extLst>
              <a:ext uri="{FF2B5EF4-FFF2-40B4-BE49-F238E27FC236}">
                <a16:creationId xmlns:a16="http://schemas.microsoft.com/office/drawing/2014/main" id="{E761778D-C7E4-2B2E-573C-8182912F0EAD}"/>
              </a:ext>
            </a:extLst>
          </p:cNvPr>
          <p:cNvSpPr txBox="1">
            <a:spLocks/>
          </p:cNvSpPr>
          <p:nvPr/>
        </p:nvSpPr>
        <p:spPr>
          <a:xfrm>
            <a:off x="515781" y="2426738"/>
            <a:ext cx="2097505" cy="1325563"/>
          </a:xfrm>
          <a:prstGeom prst="rect">
            <a:avLst/>
          </a:prstGeom>
        </p:spPr>
        <p:txBody>
          <a:bodyPr vert="horz" lIns="91440" tIns="45720" rIns="91440" bIns="45720" rtlCol="1" anchor="ctr">
            <a:normAutofit/>
          </a:bodyPr>
          <a:lstStyle>
            <a:lvl1pPr algn="r" defTabSz="914400" rtl="1"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solidFill>
                  <a:srgbClr val="F59D05"/>
                </a:solidFill>
                <a:latin typeface="Aharoni" panose="02010803020104030203" pitchFamily="2" charset="-79"/>
                <a:cs typeface="Aharoni" panose="02010803020104030203" pitchFamily="2" charset="-79"/>
              </a:rPr>
              <a:t>UML</a:t>
            </a:r>
            <a:endParaRPr lang="en-US" dirty="0">
              <a:solidFill>
                <a:srgbClr val="F59D05"/>
              </a:solidFill>
              <a:latin typeface="Aharoni" panose="02010803020104030203" pitchFamily="2" charset="-79"/>
              <a:cs typeface="Aharoni" panose="02010803020104030203" pitchFamily="2" charset="-79"/>
            </a:endParaRPr>
          </a:p>
        </p:txBody>
      </p:sp>
    </p:spTree>
    <p:extLst>
      <p:ext uri="{BB962C8B-B14F-4D97-AF65-F5344CB8AC3E}">
        <p14:creationId xmlns:p14="http://schemas.microsoft.com/office/powerpoint/2010/main" val="23240548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18191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EB823A-3CF7-672E-55F3-5CF33F2DBAD3}"/>
              </a:ext>
            </a:extLst>
          </p:cNvPr>
          <p:cNvSpPr>
            <a:spLocks noGrp="1"/>
          </p:cNvSpPr>
          <p:nvPr>
            <p:ph type="title"/>
          </p:nvPr>
        </p:nvSpPr>
        <p:spPr/>
        <p:txBody>
          <a:bodyPr/>
          <a:lstStyle/>
          <a:p>
            <a:pPr algn="ctr"/>
            <a:r>
              <a:rPr lang="he-IL" dirty="0">
                <a:solidFill>
                  <a:srgbClr val="F59D05"/>
                </a:solidFill>
                <a:latin typeface="Guttman Aharoni" panose="02010401010101010101" pitchFamily="2" charset="-79"/>
                <a:cs typeface="Guttman Aharoni" panose="02010401010101010101" pitchFamily="2" charset="-79"/>
              </a:rPr>
              <a:t>מבנה המערכת</a:t>
            </a:r>
            <a:endParaRPr lang="en-US" dirty="0">
              <a:solidFill>
                <a:srgbClr val="F59D05"/>
              </a:solidFill>
              <a:cs typeface="Guttman Aharoni" panose="02010401010101010101" pitchFamily="2" charset="-79"/>
            </a:endParaRPr>
          </a:p>
        </p:txBody>
      </p:sp>
      <p:pic>
        <p:nvPicPr>
          <p:cNvPr id="5" name="Picture 4">
            <a:extLst>
              <a:ext uri="{FF2B5EF4-FFF2-40B4-BE49-F238E27FC236}">
                <a16:creationId xmlns:a16="http://schemas.microsoft.com/office/drawing/2014/main" id="{B3F87751-9DBC-2FF0-3C0B-A3A5720CC89A}"/>
              </a:ext>
            </a:extLst>
          </p:cNvPr>
          <p:cNvPicPr>
            <a:picLocks noChangeAspect="1"/>
          </p:cNvPicPr>
          <p:nvPr/>
        </p:nvPicPr>
        <p:blipFill>
          <a:blip r:embed="rId2"/>
          <a:stretch>
            <a:fillRect/>
          </a:stretch>
        </p:blipFill>
        <p:spPr>
          <a:xfrm>
            <a:off x="1669042" y="1763116"/>
            <a:ext cx="9312812" cy="4766922"/>
          </a:xfrm>
          <a:prstGeom prst="rect">
            <a:avLst/>
          </a:prstGeom>
          <a:ln>
            <a:noFill/>
          </a:ln>
          <a:effectLst>
            <a:outerShdw blurRad="190500" algn="tl" rotWithShape="0">
              <a:srgbClr val="000000">
                <a:alpha val="70000"/>
              </a:srgbClr>
            </a:outerShdw>
          </a:effectLst>
        </p:spPr>
      </p:pic>
      <p:sp>
        <p:nvSpPr>
          <p:cNvPr id="6" name="TextBox 5">
            <a:extLst>
              <a:ext uri="{FF2B5EF4-FFF2-40B4-BE49-F238E27FC236}">
                <a16:creationId xmlns:a16="http://schemas.microsoft.com/office/drawing/2014/main" id="{B548E870-C2AA-3CD3-946F-390C1CD585F9}"/>
              </a:ext>
            </a:extLst>
          </p:cNvPr>
          <p:cNvSpPr txBox="1"/>
          <p:nvPr/>
        </p:nvSpPr>
        <p:spPr>
          <a:xfrm>
            <a:off x="4150595" y="1363006"/>
            <a:ext cx="3890809" cy="400110"/>
          </a:xfrm>
          <a:prstGeom prst="rect">
            <a:avLst/>
          </a:prstGeom>
          <a:noFill/>
        </p:spPr>
        <p:txBody>
          <a:bodyPr wrap="none" rtlCol="0">
            <a:spAutoFit/>
          </a:bodyPr>
          <a:lstStyle/>
          <a:p>
            <a:r>
              <a:rPr lang="he-IL" sz="2000" dirty="0">
                <a:solidFill>
                  <a:schemeClr val="bg1"/>
                </a:solidFill>
                <a:latin typeface="Lucida Sans Unicode" panose="020B0602030504020204" pitchFamily="34" charset="0"/>
                <a:cs typeface="Lucida Sans Unicode" panose="020B0602030504020204" pitchFamily="34" charset="0"/>
              </a:rPr>
              <a:t>התממשקות ועבודה עם </a:t>
            </a:r>
            <a:r>
              <a:rPr lang="en-US" sz="2000" dirty="0">
                <a:solidFill>
                  <a:schemeClr val="bg1"/>
                </a:solidFill>
                <a:latin typeface="Lucida Sans Unicode" panose="020B0602030504020204" pitchFamily="34" charset="0"/>
                <a:cs typeface="Lucida Sans Unicode" panose="020B0602030504020204" pitchFamily="34" charset="0"/>
              </a:rPr>
              <a:t>Firebase</a:t>
            </a:r>
          </a:p>
        </p:txBody>
      </p:sp>
    </p:spTree>
    <p:extLst>
      <p:ext uri="{BB962C8B-B14F-4D97-AF65-F5344CB8AC3E}">
        <p14:creationId xmlns:p14="http://schemas.microsoft.com/office/powerpoint/2010/main" val="36813499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18191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2BEE19-E2DC-34C0-4AFD-A6CD5DDCC36F}"/>
              </a:ext>
            </a:extLst>
          </p:cNvPr>
          <p:cNvSpPr>
            <a:spLocks noGrp="1"/>
          </p:cNvSpPr>
          <p:nvPr>
            <p:ph type="title"/>
          </p:nvPr>
        </p:nvSpPr>
        <p:spPr/>
        <p:txBody>
          <a:bodyPr/>
          <a:lstStyle/>
          <a:p>
            <a:pPr algn="ctr"/>
            <a:r>
              <a:rPr lang="he-IL" dirty="0">
                <a:solidFill>
                  <a:srgbClr val="F59D05"/>
                </a:solidFill>
                <a:latin typeface="Guttman Aharoni" panose="02010401010101010101" pitchFamily="2" charset="-79"/>
                <a:cs typeface="Guttman Aharoni" panose="02010401010101010101" pitchFamily="2" charset="-79"/>
              </a:rPr>
              <a:t>מבנה המערכת</a:t>
            </a:r>
            <a:endParaRPr lang="en-US" dirty="0">
              <a:solidFill>
                <a:srgbClr val="F59D05"/>
              </a:solidFill>
              <a:cs typeface="Guttman Aharoni" panose="02010401010101010101" pitchFamily="2" charset="-79"/>
            </a:endParaRPr>
          </a:p>
        </p:txBody>
      </p:sp>
      <p:pic>
        <p:nvPicPr>
          <p:cNvPr id="5" name="Picture 4">
            <a:extLst>
              <a:ext uri="{FF2B5EF4-FFF2-40B4-BE49-F238E27FC236}">
                <a16:creationId xmlns:a16="http://schemas.microsoft.com/office/drawing/2014/main" id="{A1EBB5D0-0BCF-A994-A8A0-F8B066C2A9F9}"/>
              </a:ext>
            </a:extLst>
          </p:cNvPr>
          <p:cNvPicPr>
            <a:picLocks noChangeAspect="1"/>
          </p:cNvPicPr>
          <p:nvPr/>
        </p:nvPicPr>
        <p:blipFill>
          <a:blip r:embed="rId2"/>
          <a:stretch>
            <a:fillRect/>
          </a:stretch>
        </p:blipFill>
        <p:spPr>
          <a:xfrm>
            <a:off x="5522512" y="1366551"/>
            <a:ext cx="2537375" cy="5126324"/>
          </a:xfrm>
          <a:prstGeom prst="rect">
            <a:avLst/>
          </a:prstGeom>
          <a:ln>
            <a:noFill/>
          </a:ln>
          <a:effectLst>
            <a:outerShdw blurRad="190500" algn="tl" rotWithShape="0">
              <a:srgbClr val="000000">
                <a:alpha val="70000"/>
              </a:srgbClr>
            </a:outerShdw>
          </a:effectLst>
        </p:spPr>
      </p:pic>
      <p:sp>
        <p:nvSpPr>
          <p:cNvPr id="12" name="TextBox 11">
            <a:extLst>
              <a:ext uri="{FF2B5EF4-FFF2-40B4-BE49-F238E27FC236}">
                <a16:creationId xmlns:a16="http://schemas.microsoft.com/office/drawing/2014/main" id="{AE1E6277-F248-C2B0-AC4C-66AC4B89C656}"/>
              </a:ext>
            </a:extLst>
          </p:cNvPr>
          <p:cNvSpPr txBox="1"/>
          <p:nvPr/>
        </p:nvSpPr>
        <p:spPr>
          <a:xfrm>
            <a:off x="252248" y="3167390"/>
            <a:ext cx="5187970" cy="1138773"/>
          </a:xfrm>
          <a:prstGeom prst="rect">
            <a:avLst/>
          </a:prstGeom>
          <a:noFill/>
        </p:spPr>
        <p:txBody>
          <a:bodyPr wrap="square" rtlCol="0">
            <a:spAutoFit/>
          </a:bodyPr>
          <a:lstStyle/>
          <a:p>
            <a:pPr algn="ctr"/>
            <a:r>
              <a:rPr lang="he-IL" sz="2800" dirty="0">
                <a:solidFill>
                  <a:srgbClr val="F59D05"/>
                </a:solidFill>
                <a:latin typeface="Guttman Aharoni" panose="02010401010101010101" pitchFamily="2" charset="-79"/>
                <a:cs typeface="Guttman Aharoni" panose="02010401010101010101" pitchFamily="2" charset="-79"/>
              </a:rPr>
              <a:t>מסך הבית והתחברות</a:t>
            </a:r>
          </a:p>
          <a:p>
            <a:pPr algn="ctr"/>
            <a:r>
              <a:rPr lang="he-IL" sz="2000" dirty="0">
                <a:solidFill>
                  <a:schemeClr val="bg1"/>
                </a:solidFill>
                <a:latin typeface="Lucida Sans Unicode" panose="020B0602030504020204" pitchFamily="34" charset="0"/>
                <a:cs typeface="Lucida Sans Unicode" panose="020B0602030504020204" pitchFamily="34" charset="0"/>
              </a:rPr>
              <a:t>הכנסת שם משתמש וסיסמה, או התחברות באמצעות חשבון גוגל</a:t>
            </a:r>
            <a:endParaRPr lang="en-US" sz="2000" dirty="0">
              <a:solidFill>
                <a:schemeClr val="bg1"/>
              </a:solidFill>
              <a:latin typeface="Lucida Sans Unicode" panose="020B0602030504020204" pitchFamily="34" charset="0"/>
              <a:cs typeface="Lucida Sans Unicode" panose="020B0602030504020204" pitchFamily="34" charset="0"/>
            </a:endParaRPr>
          </a:p>
        </p:txBody>
      </p:sp>
      <p:pic>
        <p:nvPicPr>
          <p:cNvPr id="14" name="Picture 13">
            <a:extLst>
              <a:ext uri="{FF2B5EF4-FFF2-40B4-BE49-F238E27FC236}">
                <a16:creationId xmlns:a16="http://schemas.microsoft.com/office/drawing/2014/main" id="{6775ADDE-E6E8-40A7-A081-C132FA544996}"/>
              </a:ext>
            </a:extLst>
          </p:cNvPr>
          <p:cNvPicPr>
            <a:picLocks noChangeAspect="1"/>
          </p:cNvPicPr>
          <p:nvPr/>
        </p:nvPicPr>
        <p:blipFill>
          <a:blip r:embed="rId3"/>
          <a:stretch>
            <a:fillRect/>
          </a:stretch>
        </p:blipFill>
        <p:spPr>
          <a:xfrm>
            <a:off x="8348691" y="1366551"/>
            <a:ext cx="2550050" cy="5126324"/>
          </a:xfrm>
          <a:prstGeom prst="rect">
            <a:avLst/>
          </a:prstGeom>
          <a:ln>
            <a:noFill/>
          </a:ln>
          <a:effectLst>
            <a:outerShdw blurRad="190500" algn="tl" rotWithShape="0">
              <a:srgbClr val="000000">
                <a:alpha val="70000"/>
              </a:srgbClr>
            </a:outerShdw>
          </a:effectLst>
        </p:spPr>
      </p:pic>
      <p:sp>
        <p:nvSpPr>
          <p:cNvPr id="3" name="Arrow: Right 5">
            <a:extLst>
              <a:ext uri="{FF2B5EF4-FFF2-40B4-BE49-F238E27FC236}">
                <a16:creationId xmlns:a16="http://schemas.microsoft.com/office/drawing/2014/main" id="{08EAF613-CC66-2701-5581-B3DDCF7132BB}"/>
              </a:ext>
            </a:extLst>
          </p:cNvPr>
          <p:cNvSpPr/>
          <p:nvPr/>
        </p:nvSpPr>
        <p:spPr>
          <a:xfrm>
            <a:off x="7998566" y="3336444"/>
            <a:ext cx="529390" cy="412035"/>
          </a:xfrm>
          <a:prstGeom prst="rightArrow">
            <a:avLst/>
          </a:prstGeom>
          <a:solidFill>
            <a:srgbClr val="F59D0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Tree>
    <p:extLst>
      <p:ext uri="{BB962C8B-B14F-4D97-AF65-F5344CB8AC3E}">
        <p14:creationId xmlns:p14="http://schemas.microsoft.com/office/powerpoint/2010/main" val="3765039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18191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18C078-A425-53D6-7B0D-53454E82E145}"/>
              </a:ext>
            </a:extLst>
          </p:cNvPr>
          <p:cNvSpPr>
            <a:spLocks noGrp="1"/>
          </p:cNvSpPr>
          <p:nvPr>
            <p:ph type="title"/>
          </p:nvPr>
        </p:nvSpPr>
        <p:spPr/>
        <p:txBody>
          <a:bodyPr/>
          <a:lstStyle/>
          <a:p>
            <a:pPr algn="ctr"/>
            <a:r>
              <a:rPr lang="he-IL" dirty="0">
                <a:solidFill>
                  <a:srgbClr val="F59D05"/>
                </a:solidFill>
                <a:latin typeface="Guttman Aharoni" panose="02010401010101010101" pitchFamily="2" charset="-79"/>
                <a:cs typeface="Guttman Aharoni" panose="02010401010101010101" pitchFamily="2" charset="-79"/>
              </a:rPr>
              <a:t>מבנה המערכת</a:t>
            </a:r>
            <a:endParaRPr lang="en-US" dirty="0"/>
          </a:p>
        </p:txBody>
      </p:sp>
      <p:pic>
        <p:nvPicPr>
          <p:cNvPr id="7" name="Picture 6">
            <a:extLst>
              <a:ext uri="{FF2B5EF4-FFF2-40B4-BE49-F238E27FC236}">
                <a16:creationId xmlns:a16="http://schemas.microsoft.com/office/drawing/2014/main" id="{7D16FDC8-6BF0-952F-196D-3E5E80F1B4F0}"/>
              </a:ext>
            </a:extLst>
          </p:cNvPr>
          <p:cNvPicPr>
            <a:picLocks noChangeAspect="1"/>
          </p:cNvPicPr>
          <p:nvPr/>
        </p:nvPicPr>
        <p:blipFill>
          <a:blip r:embed="rId2"/>
          <a:stretch>
            <a:fillRect/>
          </a:stretch>
        </p:blipFill>
        <p:spPr>
          <a:xfrm>
            <a:off x="4173754" y="1607929"/>
            <a:ext cx="2537375" cy="4884946"/>
          </a:xfrm>
          <a:prstGeom prst="rect">
            <a:avLst/>
          </a:prstGeom>
          <a:ln>
            <a:noFill/>
          </a:ln>
          <a:effectLst>
            <a:outerShdw blurRad="190500" algn="tl" rotWithShape="0">
              <a:srgbClr val="000000">
                <a:alpha val="70000"/>
              </a:srgbClr>
            </a:outerShdw>
          </a:effectLst>
        </p:spPr>
      </p:pic>
      <p:pic>
        <p:nvPicPr>
          <p:cNvPr id="11" name="Picture 10">
            <a:extLst>
              <a:ext uri="{FF2B5EF4-FFF2-40B4-BE49-F238E27FC236}">
                <a16:creationId xmlns:a16="http://schemas.microsoft.com/office/drawing/2014/main" id="{9BDB0A39-E0EE-0EF6-5800-51FC6F28B119}"/>
              </a:ext>
            </a:extLst>
          </p:cNvPr>
          <p:cNvPicPr>
            <a:picLocks noChangeAspect="1"/>
          </p:cNvPicPr>
          <p:nvPr/>
        </p:nvPicPr>
        <p:blipFill>
          <a:blip r:embed="rId3"/>
          <a:stretch>
            <a:fillRect/>
          </a:stretch>
        </p:blipFill>
        <p:spPr>
          <a:xfrm>
            <a:off x="6737811" y="1607929"/>
            <a:ext cx="2537375" cy="4904925"/>
          </a:xfrm>
          <a:prstGeom prst="rect">
            <a:avLst/>
          </a:prstGeom>
          <a:ln>
            <a:noFill/>
          </a:ln>
          <a:effectLst>
            <a:outerShdw blurRad="190500" algn="tl" rotWithShape="0">
              <a:srgbClr val="000000">
                <a:alpha val="70000"/>
              </a:srgbClr>
            </a:outerShdw>
          </a:effectLst>
        </p:spPr>
      </p:pic>
      <p:sp>
        <p:nvSpPr>
          <p:cNvPr id="4" name="TextBox 3">
            <a:extLst>
              <a:ext uri="{FF2B5EF4-FFF2-40B4-BE49-F238E27FC236}">
                <a16:creationId xmlns:a16="http://schemas.microsoft.com/office/drawing/2014/main" id="{F2454ED7-4614-4FF7-3DF4-26870E9FC7F9}"/>
              </a:ext>
            </a:extLst>
          </p:cNvPr>
          <p:cNvSpPr txBox="1"/>
          <p:nvPr/>
        </p:nvSpPr>
        <p:spPr>
          <a:xfrm>
            <a:off x="205450" y="2859613"/>
            <a:ext cx="3670984" cy="1138773"/>
          </a:xfrm>
          <a:prstGeom prst="rect">
            <a:avLst/>
          </a:prstGeom>
          <a:noFill/>
        </p:spPr>
        <p:txBody>
          <a:bodyPr wrap="square" rtlCol="0">
            <a:spAutoFit/>
          </a:bodyPr>
          <a:lstStyle/>
          <a:p>
            <a:pPr algn="ctr"/>
            <a:r>
              <a:rPr lang="he-IL" sz="2800" dirty="0">
                <a:solidFill>
                  <a:srgbClr val="F59D05"/>
                </a:solidFill>
                <a:latin typeface="Guttman Aharoni" panose="02010401010101010101" pitchFamily="2" charset="-79"/>
                <a:cs typeface="Guttman Aharoni" panose="02010401010101010101" pitchFamily="2" charset="-79"/>
              </a:rPr>
              <a:t>הרשמה</a:t>
            </a:r>
          </a:p>
          <a:p>
            <a:pPr algn="ctr"/>
            <a:r>
              <a:rPr lang="he-IL" sz="2000" dirty="0">
                <a:solidFill>
                  <a:schemeClr val="bg1"/>
                </a:solidFill>
                <a:latin typeface="Lucida Sans Unicode" panose="020B0602030504020204" pitchFamily="34" charset="0"/>
                <a:cs typeface="Lucida Sans Unicode" panose="020B0602030504020204" pitchFamily="34" charset="0"/>
              </a:rPr>
              <a:t>הכנסת שם משתמש וסיסמה, וביצוע אימות על ידי מייל</a:t>
            </a:r>
          </a:p>
        </p:txBody>
      </p:sp>
      <p:sp>
        <p:nvSpPr>
          <p:cNvPr id="5" name="Arrow: Right 4">
            <a:extLst>
              <a:ext uri="{FF2B5EF4-FFF2-40B4-BE49-F238E27FC236}">
                <a16:creationId xmlns:a16="http://schemas.microsoft.com/office/drawing/2014/main" id="{FC7ED36D-EF6F-960B-2981-1941B5A30AE6}"/>
              </a:ext>
            </a:extLst>
          </p:cNvPr>
          <p:cNvSpPr/>
          <p:nvPr/>
        </p:nvSpPr>
        <p:spPr>
          <a:xfrm>
            <a:off x="6415682" y="2604215"/>
            <a:ext cx="529390" cy="412035"/>
          </a:xfrm>
          <a:prstGeom prst="rightArrow">
            <a:avLst/>
          </a:prstGeom>
          <a:solidFill>
            <a:srgbClr val="F59D0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3624EC4D-68B8-5487-EA10-14087AA1A7D2}"/>
              </a:ext>
            </a:extLst>
          </p:cNvPr>
          <p:cNvPicPr>
            <a:picLocks noChangeAspect="1"/>
          </p:cNvPicPr>
          <p:nvPr/>
        </p:nvPicPr>
        <p:blipFill>
          <a:blip r:embed="rId4"/>
          <a:stretch>
            <a:fillRect/>
          </a:stretch>
        </p:blipFill>
        <p:spPr>
          <a:xfrm>
            <a:off x="9299557" y="1627908"/>
            <a:ext cx="2537374" cy="4884946"/>
          </a:xfrm>
          <a:prstGeom prst="rect">
            <a:avLst/>
          </a:prstGeom>
          <a:ln>
            <a:noFill/>
          </a:ln>
          <a:effectLst>
            <a:outerShdw blurRad="190500" algn="tl" rotWithShape="0">
              <a:srgbClr val="000000">
                <a:alpha val="70000"/>
              </a:srgbClr>
            </a:outerShdw>
          </a:effectLst>
        </p:spPr>
      </p:pic>
      <p:sp>
        <p:nvSpPr>
          <p:cNvPr id="6" name="Arrow: Right 5">
            <a:extLst>
              <a:ext uri="{FF2B5EF4-FFF2-40B4-BE49-F238E27FC236}">
                <a16:creationId xmlns:a16="http://schemas.microsoft.com/office/drawing/2014/main" id="{73BF45AA-DC35-DF88-F0A8-92919BCFFAF9}"/>
              </a:ext>
            </a:extLst>
          </p:cNvPr>
          <p:cNvSpPr/>
          <p:nvPr/>
        </p:nvSpPr>
        <p:spPr>
          <a:xfrm>
            <a:off x="9077884" y="2604216"/>
            <a:ext cx="529390" cy="412035"/>
          </a:xfrm>
          <a:prstGeom prst="rightArrow">
            <a:avLst/>
          </a:prstGeom>
          <a:solidFill>
            <a:srgbClr val="F59D0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Tree>
    <p:extLst>
      <p:ext uri="{BB962C8B-B14F-4D97-AF65-F5344CB8AC3E}">
        <p14:creationId xmlns:p14="http://schemas.microsoft.com/office/powerpoint/2010/main" val="16953583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8191C"/>
        </a:solid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88B286-49EC-5297-8F16-91BC526F5053}"/>
              </a:ext>
            </a:extLst>
          </p:cNvPr>
          <p:cNvSpPr>
            <a:spLocks noGrp="1"/>
          </p:cNvSpPr>
          <p:nvPr>
            <p:ph type="title"/>
          </p:nvPr>
        </p:nvSpPr>
        <p:spPr>
          <a:xfrm>
            <a:off x="1162756" y="365125"/>
            <a:ext cx="10191044" cy="1325563"/>
          </a:xfrm>
        </p:spPr>
        <p:txBody>
          <a:bodyPr/>
          <a:lstStyle/>
          <a:p>
            <a:pPr algn="ctr"/>
            <a:r>
              <a:rPr lang="he-IL" b="1" dirty="0">
                <a:solidFill>
                  <a:srgbClr val="F59D05"/>
                </a:solidFill>
                <a:cs typeface="Guttman Aharoni" panose="02010401010101010101" pitchFamily="2" charset="-79"/>
              </a:rPr>
              <a:t>חלוקת תפקידים</a:t>
            </a:r>
          </a:p>
        </p:txBody>
      </p:sp>
      <p:sp>
        <p:nvSpPr>
          <p:cNvPr id="3" name="מציין מיקום תוכן 2">
            <a:extLst>
              <a:ext uri="{FF2B5EF4-FFF2-40B4-BE49-F238E27FC236}">
                <a16:creationId xmlns:a16="http://schemas.microsoft.com/office/drawing/2014/main" id="{5BC2F5EB-93E0-AD61-D637-BDEDBBAD8716}"/>
              </a:ext>
            </a:extLst>
          </p:cNvPr>
          <p:cNvSpPr>
            <a:spLocks noGrp="1"/>
          </p:cNvSpPr>
          <p:nvPr>
            <p:ph idx="1"/>
          </p:nvPr>
        </p:nvSpPr>
        <p:spPr>
          <a:xfrm>
            <a:off x="838200" y="1438275"/>
            <a:ext cx="10515600" cy="5140325"/>
          </a:xfrm>
        </p:spPr>
        <p:txBody>
          <a:bodyPr>
            <a:normAutofit fontScale="92500" lnSpcReduction="20000"/>
          </a:bodyPr>
          <a:lstStyle/>
          <a:p>
            <a:pPr>
              <a:buClr>
                <a:srgbClr val="F59D05"/>
              </a:buClr>
            </a:pPr>
            <a:r>
              <a:rPr lang="he-IL" sz="2000" dirty="0">
                <a:solidFill>
                  <a:srgbClr val="F59D05"/>
                </a:solidFill>
                <a:latin typeface="Lucida Sans Unicode" panose="020B0602030504020204" pitchFamily="34" charset="0"/>
                <a:cs typeface="Lucida Sans Unicode" panose="020B0602030504020204" pitchFamily="34" charset="0"/>
              </a:rPr>
              <a:t>נוי (מנהל הפרויקט): </a:t>
            </a:r>
            <a:r>
              <a:rPr lang="he-IL" sz="2000" dirty="0">
                <a:solidFill>
                  <a:schemeClr val="bg1"/>
                </a:solidFill>
                <a:latin typeface="Lucida Sans Unicode" panose="020B0602030504020204" pitchFamily="34" charset="0"/>
                <a:cs typeface="Lucida Sans Unicode" panose="020B0602030504020204" pitchFamily="34" charset="0"/>
              </a:rPr>
              <a:t>הוביל את פיתוח האפליקציה ומתן הוראות ברורות לשאר חברי הצוות. בנוסף, הוביל את פיתוח ויישום פרופיל המשתמשים וייעול יצירה, עריכה ומחיקה של חבילות סיורים. כמו כן, הוביל את האלגוריתם של תזמון הסיורים בלוח השנה כך שגם מדריכים וגם תיירים יוכלו לגשת ולנהל את הסיורים שלהם בצורה חלקה. יתרה מזו, ניהל את עיקר השילוב עם</a:t>
            </a:r>
            <a:r>
              <a:rPr lang="en-US" sz="2000" dirty="0">
                <a:solidFill>
                  <a:schemeClr val="bg1"/>
                </a:solidFill>
                <a:latin typeface="Lucida Sans Unicode" panose="020B0602030504020204" pitchFamily="34" charset="0"/>
                <a:cs typeface="Lucida Sans Unicode" panose="020B0602030504020204" pitchFamily="34" charset="0"/>
              </a:rPr>
              <a:t> Firebase</a:t>
            </a:r>
            <a:r>
              <a:rPr lang="he-IL" sz="2000" dirty="0">
                <a:solidFill>
                  <a:schemeClr val="bg1"/>
                </a:solidFill>
                <a:latin typeface="Lucida Sans Unicode" panose="020B0602030504020204" pitchFamily="34" charset="0"/>
                <a:cs typeface="Lucida Sans Unicode" panose="020B0602030504020204" pitchFamily="34" charset="0"/>
              </a:rPr>
              <a:t> ושיפר את האמינות והיעילות של המערכת. </a:t>
            </a:r>
          </a:p>
          <a:p>
            <a:pPr>
              <a:buClr>
                <a:srgbClr val="F59D05"/>
              </a:buClr>
            </a:pPr>
            <a:r>
              <a:rPr lang="he-IL" sz="2000" dirty="0">
                <a:solidFill>
                  <a:srgbClr val="F59D05"/>
                </a:solidFill>
                <a:latin typeface="Lucida Sans Unicode" panose="020B0602030504020204" pitchFamily="34" charset="0"/>
                <a:cs typeface="Lucida Sans Unicode" panose="020B0602030504020204" pitchFamily="34" charset="0"/>
              </a:rPr>
              <a:t>אביב: </a:t>
            </a:r>
            <a:r>
              <a:rPr lang="he-IL" sz="2000" dirty="0">
                <a:solidFill>
                  <a:schemeClr val="bg1"/>
                </a:solidFill>
                <a:latin typeface="Lucida Sans Unicode" panose="020B0602030504020204" pitchFamily="34" charset="0"/>
                <a:cs typeface="Lucida Sans Unicode" panose="020B0602030504020204" pitchFamily="34" charset="0"/>
              </a:rPr>
              <a:t>הוביל את יישום תהליך הרישום למערכת, ויעל את כניסת המשתמשים. זה כלל עיצוב ממשקים אינטואיטיביים עבור משתמשים כדי להזין את הדוא"ל והסיסמה שלהם, ולאחר מכן מערכת זיהוי חזקה באמצעות אימות דוא"ל. אביב עיצב בקפידה פונקציונליות של יצירה ועריכה של פרטי המשתמש, מה שמאפשר למשתמשים להתאים את החשבונות שלהם עם מידע מפורט ולעדכן בצורה חלקה את הפרטים שלהם לפי הצורך.</a:t>
            </a:r>
          </a:p>
          <a:p>
            <a:pPr>
              <a:buClr>
                <a:srgbClr val="F59D05"/>
              </a:buClr>
            </a:pPr>
            <a:r>
              <a:rPr lang="he-IL" sz="2000" dirty="0">
                <a:solidFill>
                  <a:srgbClr val="F59D05"/>
                </a:solidFill>
                <a:latin typeface="Lucida Sans Unicode" panose="020B0602030504020204" pitchFamily="34" charset="0"/>
                <a:cs typeface="Lucida Sans Unicode" panose="020B0602030504020204" pitchFamily="34" charset="0"/>
              </a:rPr>
              <a:t>נריה: </a:t>
            </a:r>
            <a:r>
              <a:rPr lang="he-IL" sz="2000" dirty="0">
                <a:solidFill>
                  <a:schemeClr val="bg1"/>
                </a:solidFill>
                <a:latin typeface="Lucida Sans Unicode" panose="020B0602030504020204" pitchFamily="34" charset="0"/>
                <a:cs typeface="Lucida Sans Unicode" panose="020B0602030504020204" pitchFamily="34" charset="0"/>
              </a:rPr>
              <a:t>הוביל הטמעת מערכת דירוגים וביקורות מקיפה והצגת משוב תיירים. בנוסף, נריה הוסיף אופציה לשינוי שפה, מה שמאפשר למשתמשים לעבור בצורה חלקה בין שפות תצוגה כדי לשפר את הנגישות ואת חווית המשתמש.</a:t>
            </a:r>
          </a:p>
          <a:p>
            <a:pPr>
              <a:buClr>
                <a:srgbClr val="F59D05"/>
              </a:buClr>
            </a:pPr>
            <a:r>
              <a:rPr lang="he-IL" sz="2000" dirty="0">
                <a:solidFill>
                  <a:srgbClr val="F59D05"/>
                </a:solidFill>
                <a:latin typeface="Lucida Sans Unicode" panose="020B0602030504020204" pitchFamily="34" charset="0"/>
                <a:cs typeface="Lucida Sans Unicode" panose="020B0602030504020204" pitchFamily="34" charset="0"/>
              </a:rPr>
              <a:t>נויה: </a:t>
            </a:r>
            <a:r>
              <a:rPr lang="he-IL" sz="2000" dirty="0">
                <a:solidFill>
                  <a:schemeClr val="bg1"/>
                </a:solidFill>
                <a:latin typeface="Lucida Sans Unicode" panose="020B0602030504020204" pitchFamily="34" charset="0"/>
                <a:cs typeface="Lucida Sans Unicode" panose="020B0602030504020204" pitchFamily="34" charset="0"/>
              </a:rPr>
              <a:t>הובילה יישום מערכת צ'אט חזקה, המאפשרת תקשורת בזמן אמת בין המשתמשים אשר מעשירה באופן משמעותי את חווית המשתמש, מטפחת אינטראקציה חלקה ומקלה על התקשורת בין המשתמשים.</a:t>
            </a:r>
            <a:endParaRPr lang="en-US" sz="2000" dirty="0">
              <a:solidFill>
                <a:schemeClr val="bg1"/>
              </a:solidFill>
              <a:latin typeface="Lucida Sans Unicode" panose="020B0602030504020204" pitchFamily="34" charset="0"/>
              <a:cs typeface="Lucida Sans Unicode" panose="020B0602030504020204" pitchFamily="34" charset="0"/>
            </a:endParaRPr>
          </a:p>
          <a:p>
            <a:pPr>
              <a:buClr>
                <a:srgbClr val="F59D05"/>
              </a:buClr>
            </a:pPr>
            <a:r>
              <a:rPr lang="en-US" sz="2000" dirty="0" err="1">
                <a:solidFill>
                  <a:srgbClr val="F59D05"/>
                </a:solidFill>
                <a:latin typeface="Lucida Sans Unicode" panose="020B0602030504020204" pitchFamily="34" charset="0"/>
                <a:cs typeface="Lucida Sans Unicode" panose="020B0602030504020204" pitchFamily="34" charset="0"/>
              </a:rPr>
              <a:t>איתמר</a:t>
            </a:r>
            <a:r>
              <a:rPr lang="en-US" sz="2000" dirty="0">
                <a:solidFill>
                  <a:srgbClr val="F59D05"/>
                </a:solidFill>
                <a:latin typeface="Lucida Sans Unicode" panose="020B0602030504020204" pitchFamily="34" charset="0"/>
                <a:cs typeface="Lucida Sans Unicode" panose="020B0602030504020204" pitchFamily="34" charset="0"/>
              </a:rPr>
              <a:t>:</a:t>
            </a:r>
            <a:r>
              <a:rPr lang="he-IL" sz="2000" dirty="0">
                <a:solidFill>
                  <a:srgbClr val="F59D05"/>
                </a:solidFill>
                <a:latin typeface="Lucida Sans Unicode" panose="020B0602030504020204" pitchFamily="34" charset="0"/>
                <a:cs typeface="Lucida Sans Unicode" panose="020B0602030504020204" pitchFamily="34" charset="0"/>
              </a:rPr>
              <a:t> </a:t>
            </a:r>
            <a:r>
              <a:rPr lang="he-IL" sz="2000" dirty="0">
                <a:solidFill>
                  <a:schemeClr val="bg1"/>
                </a:solidFill>
                <a:latin typeface="Lucida Sans Unicode" panose="020B0602030504020204" pitchFamily="34" charset="0"/>
                <a:cs typeface="Lucida Sans Unicode" panose="020B0602030504020204" pitchFamily="34" charset="0"/>
              </a:rPr>
              <a:t>הוביל את יישום מנוע החיפוש, המאפשר למשתמשים לגלות חוויות מותאמות בקלות. על ידי הטמעת פונקציונליות חיפוש וסינון מקיפים על סמך פרמטרים שונים כגון שם משתמש, מגדר, מדינה ודירוג (עבור מדריכי טיולים). ממשק החיפוש האינטואיטיבי מספק למשתמשים גמישות, ואפשר להם למצוא את המדריך או היעד המושלם בדיוק ויעילות.</a:t>
            </a:r>
          </a:p>
        </p:txBody>
      </p:sp>
    </p:spTree>
    <p:extLst>
      <p:ext uri="{BB962C8B-B14F-4D97-AF65-F5344CB8AC3E}">
        <p14:creationId xmlns:p14="http://schemas.microsoft.com/office/powerpoint/2010/main" val="5011270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18191C"/>
        </a:solidFill>
        <a:effectLst/>
      </p:bgPr>
    </p:bg>
    <p:spTree>
      <p:nvGrpSpPr>
        <p:cNvPr id="1" name="">
          <a:extLst>
            <a:ext uri="{FF2B5EF4-FFF2-40B4-BE49-F238E27FC236}">
              <a16:creationId xmlns:a16="http://schemas.microsoft.com/office/drawing/2014/main" id="{57D7E9C0-3C9B-BB25-72D5-26E2D34DF10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5EF3BFF-5CB3-8FD1-3397-98F96A36BAFB}"/>
              </a:ext>
            </a:extLst>
          </p:cNvPr>
          <p:cNvSpPr>
            <a:spLocks noGrp="1"/>
          </p:cNvSpPr>
          <p:nvPr>
            <p:ph type="title"/>
          </p:nvPr>
        </p:nvSpPr>
        <p:spPr>
          <a:xfrm>
            <a:off x="838200" y="298898"/>
            <a:ext cx="10515600" cy="1325563"/>
          </a:xfrm>
        </p:spPr>
        <p:txBody>
          <a:bodyPr/>
          <a:lstStyle/>
          <a:p>
            <a:pPr algn="ctr"/>
            <a:r>
              <a:rPr lang="he-IL" dirty="0">
                <a:solidFill>
                  <a:srgbClr val="F59D05"/>
                </a:solidFill>
                <a:latin typeface="Guttman Aharoni" panose="02010401010101010101" pitchFamily="2" charset="-79"/>
                <a:cs typeface="Guttman Aharoni" panose="02010401010101010101" pitchFamily="2" charset="-79"/>
              </a:rPr>
              <a:t>אפשרויות חשבון משתמש</a:t>
            </a:r>
            <a:endParaRPr lang="en-US" dirty="0"/>
          </a:p>
        </p:txBody>
      </p:sp>
      <p:sp>
        <p:nvSpPr>
          <p:cNvPr id="4" name="TextBox 3">
            <a:extLst>
              <a:ext uri="{FF2B5EF4-FFF2-40B4-BE49-F238E27FC236}">
                <a16:creationId xmlns:a16="http://schemas.microsoft.com/office/drawing/2014/main" id="{AA55D817-44F2-A110-1353-C22BE629995D}"/>
              </a:ext>
            </a:extLst>
          </p:cNvPr>
          <p:cNvSpPr txBox="1"/>
          <p:nvPr/>
        </p:nvSpPr>
        <p:spPr>
          <a:xfrm>
            <a:off x="5138918" y="1935946"/>
            <a:ext cx="4650828" cy="400110"/>
          </a:xfrm>
          <a:prstGeom prst="rect">
            <a:avLst/>
          </a:prstGeom>
          <a:noFill/>
        </p:spPr>
        <p:txBody>
          <a:bodyPr wrap="square" rtlCol="0">
            <a:spAutoFit/>
          </a:bodyPr>
          <a:lstStyle/>
          <a:p>
            <a:pPr algn="ctr"/>
            <a:r>
              <a:rPr lang="he-IL" sz="2000" dirty="0">
                <a:solidFill>
                  <a:schemeClr val="bg1"/>
                </a:solidFill>
                <a:latin typeface="Lucida Sans Unicode" panose="020B0602030504020204" pitchFamily="34" charset="0"/>
                <a:cs typeface="Lucida Sans Unicode" panose="020B0602030504020204" pitchFamily="34" charset="0"/>
              </a:rPr>
              <a:t>בזמן הרשמה</a:t>
            </a:r>
          </a:p>
        </p:txBody>
      </p:sp>
      <p:pic>
        <p:nvPicPr>
          <p:cNvPr id="12" name="Picture 11">
            <a:extLst>
              <a:ext uri="{FF2B5EF4-FFF2-40B4-BE49-F238E27FC236}">
                <a16:creationId xmlns:a16="http://schemas.microsoft.com/office/drawing/2014/main" id="{347C2843-DF65-DDAA-FF7B-780A5437BC51}"/>
              </a:ext>
            </a:extLst>
          </p:cNvPr>
          <p:cNvPicPr>
            <a:picLocks noChangeAspect="1"/>
          </p:cNvPicPr>
          <p:nvPr/>
        </p:nvPicPr>
        <p:blipFill rotWithShape="1">
          <a:blip r:embed="rId2"/>
          <a:srcRect l="3228"/>
          <a:stretch/>
        </p:blipFill>
        <p:spPr>
          <a:xfrm>
            <a:off x="9399521" y="2372185"/>
            <a:ext cx="2162932" cy="4164073"/>
          </a:xfrm>
          <a:prstGeom prst="rect">
            <a:avLst/>
          </a:prstGeom>
          <a:ln>
            <a:noFill/>
          </a:ln>
          <a:effectLst>
            <a:outerShdw blurRad="190500" algn="tl" rotWithShape="0">
              <a:srgbClr val="000000">
                <a:alpha val="70000"/>
              </a:srgbClr>
            </a:outerShdw>
          </a:effectLst>
        </p:spPr>
      </p:pic>
      <p:sp>
        <p:nvSpPr>
          <p:cNvPr id="13" name="TextBox 12">
            <a:extLst>
              <a:ext uri="{FF2B5EF4-FFF2-40B4-BE49-F238E27FC236}">
                <a16:creationId xmlns:a16="http://schemas.microsoft.com/office/drawing/2014/main" id="{4F893AA6-925F-EEBA-3336-EB999943AD6C}"/>
              </a:ext>
            </a:extLst>
          </p:cNvPr>
          <p:cNvSpPr txBox="1"/>
          <p:nvPr/>
        </p:nvSpPr>
        <p:spPr>
          <a:xfrm>
            <a:off x="6656931" y="1412726"/>
            <a:ext cx="4650828" cy="523220"/>
          </a:xfrm>
          <a:prstGeom prst="rect">
            <a:avLst/>
          </a:prstGeom>
          <a:noFill/>
        </p:spPr>
        <p:txBody>
          <a:bodyPr wrap="square" rtlCol="0">
            <a:spAutoFit/>
          </a:bodyPr>
          <a:lstStyle/>
          <a:p>
            <a:pPr algn="ctr"/>
            <a:r>
              <a:rPr lang="he-IL" sz="2800" dirty="0">
                <a:solidFill>
                  <a:srgbClr val="F59D05"/>
                </a:solidFill>
                <a:latin typeface="Guttman Aharoni" panose="02010401010101010101" pitchFamily="2" charset="-79"/>
                <a:cs typeface="Guttman Aharoni" panose="02010401010101010101" pitchFamily="2" charset="-79"/>
              </a:rPr>
              <a:t>עריכה ועדכון פרטי משתמש</a:t>
            </a:r>
          </a:p>
        </p:txBody>
      </p:sp>
      <p:sp>
        <p:nvSpPr>
          <p:cNvPr id="14" name="TextBox 13">
            <a:extLst>
              <a:ext uri="{FF2B5EF4-FFF2-40B4-BE49-F238E27FC236}">
                <a16:creationId xmlns:a16="http://schemas.microsoft.com/office/drawing/2014/main" id="{16A5FF62-3C39-ECA1-F49D-1CC662063A01}"/>
              </a:ext>
            </a:extLst>
          </p:cNvPr>
          <p:cNvSpPr txBox="1"/>
          <p:nvPr/>
        </p:nvSpPr>
        <p:spPr>
          <a:xfrm>
            <a:off x="8063576" y="1972076"/>
            <a:ext cx="4650828" cy="400110"/>
          </a:xfrm>
          <a:prstGeom prst="rect">
            <a:avLst/>
          </a:prstGeom>
          <a:noFill/>
        </p:spPr>
        <p:txBody>
          <a:bodyPr wrap="square" rtlCol="0">
            <a:spAutoFit/>
          </a:bodyPr>
          <a:lstStyle/>
          <a:p>
            <a:pPr algn="ctr"/>
            <a:r>
              <a:rPr lang="he-IL" sz="2000" dirty="0">
                <a:solidFill>
                  <a:schemeClr val="bg1"/>
                </a:solidFill>
                <a:latin typeface="Lucida Sans Unicode" panose="020B0602030504020204" pitchFamily="34" charset="0"/>
                <a:cs typeface="Lucida Sans Unicode" panose="020B0602030504020204" pitchFamily="34" charset="0"/>
              </a:rPr>
              <a:t>בעת הצורך</a:t>
            </a:r>
          </a:p>
        </p:txBody>
      </p:sp>
      <p:sp>
        <p:nvSpPr>
          <p:cNvPr id="15" name="TextBox 14">
            <a:extLst>
              <a:ext uri="{FF2B5EF4-FFF2-40B4-BE49-F238E27FC236}">
                <a16:creationId xmlns:a16="http://schemas.microsoft.com/office/drawing/2014/main" id="{152A3A11-1F9B-871E-B3A1-0F9FA0281A2D}"/>
              </a:ext>
            </a:extLst>
          </p:cNvPr>
          <p:cNvSpPr txBox="1"/>
          <p:nvPr/>
        </p:nvSpPr>
        <p:spPr>
          <a:xfrm>
            <a:off x="-184483" y="1430791"/>
            <a:ext cx="4650828" cy="523220"/>
          </a:xfrm>
          <a:prstGeom prst="rect">
            <a:avLst/>
          </a:prstGeom>
          <a:noFill/>
        </p:spPr>
        <p:txBody>
          <a:bodyPr wrap="square" rtlCol="0">
            <a:spAutoFit/>
          </a:bodyPr>
          <a:lstStyle/>
          <a:p>
            <a:pPr algn="ctr"/>
            <a:r>
              <a:rPr lang="he-IL" sz="2800" dirty="0">
                <a:solidFill>
                  <a:srgbClr val="F59D05"/>
                </a:solidFill>
                <a:latin typeface="Guttman Aharoni" panose="02010401010101010101" pitchFamily="2" charset="-79"/>
                <a:cs typeface="Guttman Aharoni" panose="02010401010101010101" pitchFamily="2" charset="-79"/>
              </a:rPr>
              <a:t>הגדרות</a:t>
            </a:r>
          </a:p>
        </p:txBody>
      </p:sp>
      <p:pic>
        <p:nvPicPr>
          <p:cNvPr id="18" name="Picture 17">
            <a:extLst>
              <a:ext uri="{FF2B5EF4-FFF2-40B4-BE49-F238E27FC236}">
                <a16:creationId xmlns:a16="http://schemas.microsoft.com/office/drawing/2014/main" id="{F9651DAA-B304-3BD0-BCE0-20930E637F5C}"/>
              </a:ext>
            </a:extLst>
          </p:cNvPr>
          <p:cNvPicPr>
            <a:picLocks noChangeAspect="1"/>
          </p:cNvPicPr>
          <p:nvPr/>
        </p:nvPicPr>
        <p:blipFill>
          <a:blip r:embed="rId3"/>
          <a:stretch>
            <a:fillRect/>
          </a:stretch>
        </p:blipFill>
        <p:spPr>
          <a:xfrm>
            <a:off x="968798" y="1935946"/>
            <a:ext cx="2347045" cy="4611254"/>
          </a:xfrm>
          <a:prstGeom prst="rect">
            <a:avLst/>
          </a:prstGeom>
          <a:ln>
            <a:noFill/>
          </a:ln>
          <a:effectLst>
            <a:outerShdw blurRad="190500" algn="tl" rotWithShape="0">
              <a:srgbClr val="000000">
                <a:alpha val="70000"/>
              </a:srgbClr>
            </a:outerShdw>
          </a:effectLst>
        </p:spPr>
      </p:pic>
      <p:pic>
        <p:nvPicPr>
          <p:cNvPr id="3" name="Picture 2">
            <a:extLst>
              <a:ext uri="{FF2B5EF4-FFF2-40B4-BE49-F238E27FC236}">
                <a16:creationId xmlns:a16="http://schemas.microsoft.com/office/drawing/2014/main" id="{AAAE8319-9EF5-2517-2DC1-D53A4323900B}"/>
              </a:ext>
            </a:extLst>
          </p:cNvPr>
          <p:cNvPicPr>
            <a:picLocks noChangeAspect="1"/>
          </p:cNvPicPr>
          <p:nvPr/>
        </p:nvPicPr>
        <p:blipFill>
          <a:blip r:embed="rId4"/>
          <a:stretch>
            <a:fillRect/>
          </a:stretch>
        </p:blipFill>
        <p:spPr>
          <a:xfrm>
            <a:off x="6508532" y="2372186"/>
            <a:ext cx="2162932" cy="4164072"/>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6119010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18191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82F1-D592-0AF7-DE87-09AF0EED086F}"/>
              </a:ext>
            </a:extLst>
          </p:cNvPr>
          <p:cNvSpPr>
            <a:spLocks noGrp="1"/>
          </p:cNvSpPr>
          <p:nvPr>
            <p:ph type="title"/>
          </p:nvPr>
        </p:nvSpPr>
        <p:spPr/>
        <p:txBody>
          <a:bodyPr/>
          <a:lstStyle/>
          <a:p>
            <a:pPr algn="ctr"/>
            <a:r>
              <a:rPr lang="he-IL" dirty="0">
                <a:solidFill>
                  <a:srgbClr val="F59D05"/>
                </a:solidFill>
                <a:latin typeface="Guttman Aharoni" panose="02010401010101010101" pitchFamily="2" charset="-79"/>
                <a:cs typeface="Guttman Aharoni" panose="02010401010101010101" pitchFamily="2" charset="-79"/>
              </a:rPr>
              <a:t>פרופיל משתמש - מדריך טיולים</a:t>
            </a:r>
            <a:endParaRPr lang="en-US" dirty="0">
              <a:solidFill>
                <a:srgbClr val="F59D05"/>
              </a:solidFill>
              <a:cs typeface="Guttman Aharoni" panose="02010401010101010101" pitchFamily="2" charset="-79"/>
            </a:endParaRPr>
          </a:p>
        </p:txBody>
      </p:sp>
      <p:pic>
        <p:nvPicPr>
          <p:cNvPr id="5" name="Picture 4">
            <a:extLst>
              <a:ext uri="{FF2B5EF4-FFF2-40B4-BE49-F238E27FC236}">
                <a16:creationId xmlns:a16="http://schemas.microsoft.com/office/drawing/2014/main" id="{63D154B8-33BE-E44C-A8A3-B98417489E07}"/>
              </a:ext>
            </a:extLst>
          </p:cNvPr>
          <p:cNvPicPr>
            <a:picLocks noChangeAspect="1"/>
          </p:cNvPicPr>
          <p:nvPr/>
        </p:nvPicPr>
        <p:blipFill>
          <a:blip r:embed="rId2"/>
          <a:stretch>
            <a:fillRect/>
          </a:stretch>
        </p:blipFill>
        <p:spPr>
          <a:xfrm>
            <a:off x="1050455" y="1865854"/>
            <a:ext cx="2347045" cy="4611253"/>
          </a:xfrm>
          <a:prstGeom prst="rect">
            <a:avLst/>
          </a:prstGeom>
          <a:ln>
            <a:noFill/>
          </a:ln>
          <a:effectLst>
            <a:outerShdw blurRad="190500" algn="tl" rotWithShape="0">
              <a:srgbClr val="000000">
                <a:alpha val="70000"/>
              </a:srgbClr>
            </a:outerShdw>
          </a:effectLst>
        </p:spPr>
      </p:pic>
      <p:pic>
        <p:nvPicPr>
          <p:cNvPr id="7" name="Picture 6">
            <a:extLst>
              <a:ext uri="{FF2B5EF4-FFF2-40B4-BE49-F238E27FC236}">
                <a16:creationId xmlns:a16="http://schemas.microsoft.com/office/drawing/2014/main" id="{D2282767-D877-F004-D0CE-AD997AC0207F}"/>
              </a:ext>
            </a:extLst>
          </p:cNvPr>
          <p:cNvPicPr>
            <a:picLocks noChangeAspect="1"/>
          </p:cNvPicPr>
          <p:nvPr/>
        </p:nvPicPr>
        <p:blipFill>
          <a:blip r:embed="rId3"/>
          <a:stretch>
            <a:fillRect/>
          </a:stretch>
        </p:blipFill>
        <p:spPr>
          <a:xfrm>
            <a:off x="4922477" y="1865854"/>
            <a:ext cx="2347045" cy="4611577"/>
          </a:xfrm>
          <a:prstGeom prst="rect">
            <a:avLst/>
          </a:prstGeom>
          <a:ln>
            <a:noFill/>
          </a:ln>
          <a:effectLst>
            <a:outerShdw blurRad="190500" algn="tl" rotWithShape="0">
              <a:srgbClr val="000000">
                <a:alpha val="70000"/>
              </a:srgbClr>
            </a:outerShdw>
          </a:effectLst>
        </p:spPr>
      </p:pic>
      <p:pic>
        <p:nvPicPr>
          <p:cNvPr id="9" name="Picture 8">
            <a:extLst>
              <a:ext uri="{FF2B5EF4-FFF2-40B4-BE49-F238E27FC236}">
                <a16:creationId xmlns:a16="http://schemas.microsoft.com/office/drawing/2014/main" id="{78233FB7-1A2A-9A54-B2EF-5DFB9C351A30}"/>
              </a:ext>
            </a:extLst>
          </p:cNvPr>
          <p:cNvPicPr>
            <a:picLocks noChangeAspect="1"/>
          </p:cNvPicPr>
          <p:nvPr/>
        </p:nvPicPr>
        <p:blipFill>
          <a:blip r:embed="rId4"/>
          <a:stretch>
            <a:fillRect/>
          </a:stretch>
        </p:blipFill>
        <p:spPr>
          <a:xfrm>
            <a:off x="8706662" y="1866177"/>
            <a:ext cx="2351192" cy="4611254"/>
          </a:xfrm>
          <a:prstGeom prst="rect">
            <a:avLst/>
          </a:prstGeom>
          <a:ln>
            <a:noFill/>
          </a:ln>
          <a:effectLst>
            <a:outerShdw blurRad="190500" algn="tl" rotWithShape="0">
              <a:srgbClr val="000000">
                <a:alpha val="70000"/>
              </a:srgbClr>
            </a:outerShdw>
          </a:effectLst>
        </p:spPr>
      </p:pic>
      <p:sp>
        <p:nvSpPr>
          <p:cNvPr id="10" name="TextBox 9">
            <a:extLst>
              <a:ext uri="{FF2B5EF4-FFF2-40B4-BE49-F238E27FC236}">
                <a16:creationId xmlns:a16="http://schemas.microsoft.com/office/drawing/2014/main" id="{445FEE82-85AF-3525-7FFF-3EAF5433D975}"/>
              </a:ext>
            </a:extLst>
          </p:cNvPr>
          <p:cNvSpPr txBox="1"/>
          <p:nvPr/>
        </p:nvSpPr>
        <p:spPr>
          <a:xfrm>
            <a:off x="1516893" y="1405966"/>
            <a:ext cx="1414170" cy="369332"/>
          </a:xfrm>
          <a:prstGeom prst="rect">
            <a:avLst/>
          </a:prstGeom>
          <a:noFill/>
        </p:spPr>
        <p:txBody>
          <a:bodyPr wrap="none" rtlCol="0">
            <a:spAutoFit/>
          </a:bodyPr>
          <a:lstStyle/>
          <a:p>
            <a:r>
              <a:rPr lang="he-IL" dirty="0">
                <a:solidFill>
                  <a:schemeClr val="bg1"/>
                </a:solidFill>
                <a:latin typeface="Lucida Sans Unicode" panose="020B0602030504020204" pitchFamily="34" charset="0"/>
                <a:cs typeface="Lucida Sans Unicode" panose="020B0602030504020204" pitchFamily="34" charset="0"/>
              </a:rPr>
              <a:t>פרופיל ראשי</a:t>
            </a:r>
            <a:endParaRPr lang="en-US" dirty="0">
              <a:solidFill>
                <a:schemeClr val="bg1"/>
              </a:solidFill>
              <a:latin typeface="Lucida Sans Unicode" panose="020B0602030504020204" pitchFamily="34" charset="0"/>
              <a:cs typeface="Lucida Sans Unicode" panose="020B0602030504020204" pitchFamily="34" charset="0"/>
            </a:endParaRPr>
          </a:p>
        </p:txBody>
      </p:sp>
      <p:sp>
        <p:nvSpPr>
          <p:cNvPr id="11" name="TextBox 10">
            <a:extLst>
              <a:ext uri="{FF2B5EF4-FFF2-40B4-BE49-F238E27FC236}">
                <a16:creationId xmlns:a16="http://schemas.microsoft.com/office/drawing/2014/main" id="{2F78FEF1-4F0A-2D93-7D0A-735617DE0D0E}"/>
              </a:ext>
            </a:extLst>
          </p:cNvPr>
          <p:cNvSpPr txBox="1"/>
          <p:nvPr/>
        </p:nvSpPr>
        <p:spPr>
          <a:xfrm>
            <a:off x="9049336" y="1400173"/>
            <a:ext cx="1592104" cy="369332"/>
          </a:xfrm>
          <a:prstGeom prst="rect">
            <a:avLst/>
          </a:prstGeom>
          <a:noFill/>
        </p:spPr>
        <p:txBody>
          <a:bodyPr wrap="none" rtlCol="0">
            <a:spAutoFit/>
          </a:bodyPr>
          <a:lstStyle/>
          <a:p>
            <a:r>
              <a:rPr lang="he-IL" dirty="0">
                <a:solidFill>
                  <a:schemeClr val="bg1"/>
                </a:solidFill>
                <a:latin typeface="Lucida Sans Unicode" panose="020B0602030504020204" pitchFamily="34" charset="0"/>
                <a:cs typeface="Lucida Sans Unicode" panose="020B0602030504020204" pitchFamily="34" charset="0"/>
              </a:rPr>
              <a:t>ביקורות ודירוג</a:t>
            </a:r>
            <a:endParaRPr lang="en-US" dirty="0">
              <a:solidFill>
                <a:schemeClr val="bg1"/>
              </a:solidFill>
              <a:latin typeface="Lucida Sans Unicode" panose="020B0602030504020204" pitchFamily="34" charset="0"/>
              <a:cs typeface="Lucida Sans Unicode" panose="020B0602030504020204" pitchFamily="34" charset="0"/>
            </a:endParaRPr>
          </a:p>
        </p:txBody>
      </p:sp>
      <p:sp>
        <p:nvSpPr>
          <p:cNvPr id="12" name="TextBox 11">
            <a:extLst>
              <a:ext uri="{FF2B5EF4-FFF2-40B4-BE49-F238E27FC236}">
                <a16:creationId xmlns:a16="http://schemas.microsoft.com/office/drawing/2014/main" id="{E4709DA1-8C38-54C9-EED3-7C26DC1A1B7A}"/>
              </a:ext>
            </a:extLst>
          </p:cNvPr>
          <p:cNvSpPr txBox="1"/>
          <p:nvPr/>
        </p:nvSpPr>
        <p:spPr>
          <a:xfrm>
            <a:off x="5457042" y="1409696"/>
            <a:ext cx="1277914" cy="369332"/>
          </a:xfrm>
          <a:prstGeom prst="rect">
            <a:avLst/>
          </a:prstGeom>
          <a:noFill/>
        </p:spPr>
        <p:txBody>
          <a:bodyPr wrap="none" rtlCol="0">
            <a:spAutoFit/>
          </a:bodyPr>
          <a:lstStyle/>
          <a:p>
            <a:r>
              <a:rPr lang="he-IL" dirty="0">
                <a:solidFill>
                  <a:schemeClr val="bg1"/>
                </a:solidFill>
                <a:latin typeface="Lucida Sans Unicode" panose="020B0602030504020204" pitchFamily="34" charset="0"/>
                <a:cs typeface="Lucida Sans Unicode" panose="020B0602030504020204" pitchFamily="34" charset="0"/>
              </a:rPr>
              <a:t>לוח סיורים</a:t>
            </a:r>
            <a:endParaRPr lang="en-US" dirty="0">
              <a:solidFill>
                <a:schemeClr val="bg1"/>
              </a:solidFill>
              <a:latin typeface="Lucida Sans Unicode" panose="020B0602030504020204" pitchFamily="34" charset="0"/>
              <a:cs typeface="Lucida Sans Unicode" panose="020B0602030504020204" pitchFamily="34" charset="0"/>
            </a:endParaRPr>
          </a:p>
        </p:txBody>
      </p:sp>
    </p:spTree>
    <p:extLst>
      <p:ext uri="{BB962C8B-B14F-4D97-AF65-F5344CB8AC3E}">
        <p14:creationId xmlns:p14="http://schemas.microsoft.com/office/powerpoint/2010/main" val="39153573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18191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701390-34D9-864F-2474-8EE1965ED9BD}"/>
              </a:ext>
            </a:extLst>
          </p:cNvPr>
          <p:cNvSpPr>
            <a:spLocks noGrp="1"/>
          </p:cNvSpPr>
          <p:nvPr>
            <p:ph type="title"/>
          </p:nvPr>
        </p:nvSpPr>
        <p:spPr/>
        <p:txBody>
          <a:bodyPr/>
          <a:lstStyle/>
          <a:p>
            <a:pPr algn="ctr"/>
            <a:r>
              <a:rPr lang="he-IL" dirty="0">
                <a:solidFill>
                  <a:srgbClr val="F59D05"/>
                </a:solidFill>
                <a:latin typeface="Guttman Aharoni" panose="02010401010101010101" pitchFamily="2" charset="-79"/>
                <a:cs typeface="Guttman Aharoni" panose="02010401010101010101" pitchFamily="2" charset="-79"/>
              </a:rPr>
              <a:t>פרופיל משתמש - תייר</a:t>
            </a:r>
            <a:endParaRPr lang="en-US" dirty="0">
              <a:solidFill>
                <a:srgbClr val="F59D05"/>
              </a:solidFill>
              <a:cs typeface="Guttman Aharoni" panose="02010401010101010101" pitchFamily="2" charset="-79"/>
            </a:endParaRPr>
          </a:p>
        </p:txBody>
      </p:sp>
      <p:pic>
        <p:nvPicPr>
          <p:cNvPr id="5" name="Picture 4">
            <a:extLst>
              <a:ext uri="{FF2B5EF4-FFF2-40B4-BE49-F238E27FC236}">
                <a16:creationId xmlns:a16="http://schemas.microsoft.com/office/drawing/2014/main" id="{4DECE071-77A1-FE34-A0C3-6C444F140C21}"/>
              </a:ext>
            </a:extLst>
          </p:cNvPr>
          <p:cNvPicPr>
            <a:picLocks noChangeAspect="1"/>
          </p:cNvPicPr>
          <p:nvPr/>
        </p:nvPicPr>
        <p:blipFill>
          <a:blip r:embed="rId2"/>
          <a:stretch>
            <a:fillRect/>
          </a:stretch>
        </p:blipFill>
        <p:spPr>
          <a:xfrm>
            <a:off x="2841642" y="1993901"/>
            <a:ext cx="2301758" cy="4558734"/>
          </a:xfrm>
          <a:prstGeom prst="rect">
            <a:avLst/>
          </a:prstGeom>
          <a:ln>
            <a:noFill/>
          </a:ln>
          <a:effectLst>
            <a:outerShdw blurRad="190500" algn="tl" rotWithShape="0">
              <a:srgbClr val="000000">
                <a:alpha val="70000"/>
              </a:srgbClr>
            </a:outerShdw>
          </a:effectLst>
        </p:spPr>
      </p:pic>
      <p:pic>
        <p:nvPicPr>
          <p:cNvPr id="7" name="Picture 6">
            <a:extLst>
              <a:ext uri="{FF2B5EF4-FFF2-40B4-BE49-F238E27FC236}">
                <a16:creationId xmlns:a16="http://schemas.microsoft.com/office/drawing/2014/main" id="{A74EDEA8-28D1-5CD8-3B33-839ECEFC5D59}"/>
              </a:ext>
            </a:extLst>
          </p:cNvPr>
          <p:cNvPicPr>
            <a:picLocks noChangeAspect="1"/>
          </p:cNvPicPr>
          <p:nvPr/>
        </p:nvPicPr>
        <p:blipFill>
          <a:blip r:embed="rId3"/>
          <a:stretch>
            <a:fillRect/>
          </a:stretch>
        </p:blipFill>
        <p:spPr>
          <a:xfrm>
            <a:off x="7193712" y="1993901"/>
            <a:ext cx="2297174" cy="4558734"/>
          </a:xfrm>
          <a:prstGeom prst="rect">
            <a:avLst/>
          </a:prstGeom>
          <a:ln>
            <a:noFill/>
          </a:ln>
          <a:effectLst>
            <a:outerShdw blurRad="190500" algn="tl" rotWithShape="0">
              <a:srgbClr val="000000">
                <a:alpha val="70000"/>
              </a:srgbClr>
            </a:outerShdw>
          </a:effectLst>
        </p:spPr>
      </p:pic>
      <p:sp>
        <p:nvSpPr>
          <p:cNvPr id="9" name="TextBox 8">
            <a:extLst>
              <a:ext uri="{FF2B5EF4-FFF2-40B4-BE49-F238E27FC236}">
                <a16:creationId xmlns:a16="http://schemas.microsoft.com/office/drawing/2014/main" id="{117DAD7E-AC3A-6140-16D8-740BE6EC08CF}"/>
              </a:ext>
            </a:extLst>
          </p:cNvPr>
          <p:cNvSpPr txBox="1"/>
          <p:nvPr/>
        </p:nvSpPr>
        <p:spPr>
          <a:xfrm>
            <a:off x="3285436" y="1495895"/>
            <a:ext cx="1414170" cy="369332"/>
          </a:xfrm>
          <a:prstGeom prst="rect">
            <a:avLst/>
          </a:prstGeom>
          <a:noFill/>
        </p:spPr>
        <p:txBody>
          <a:bodyPr wrap="none" rtlCol="0">
            <a:spAutoFit/>
          </a:bodyPr>
          <a:lstStyle/>
          <a:p>
            <a:r>
              <a:rPr lang="he-IL" dirty="0">
                <a:solidFill>
                  <a:schemeClr val="bg1"/>
                </a:solidFill>
                <a:latin typeface="Lucida Sans Unicode" panose="020B0602030504020204" pitchFamily="34" charset="0"/>
                <a:cs typeface="Lucida Sans Unicode" panose="020B0602030504020204" pitchFamily="34" charset="0"/>
              </a:rPr>
              <a:t>פרופיל ראשי</a:t>
            </a:r>
            <a:endParaRPr lang="en-US" dirty="0">
              <a:solidFill>
                <a:schemeClr val="bg1"/>
              </a:solidFill>
              <a:latin typeface="Lucida Sans Unicode" panose="020B0602030504020204" pitchFamily="34" charset="0"/>
              <a:cs typeface="Lucida Sans Unicode" panose="020B0602030504020204" pitchFamily="34" charset="0"/>
            </a:endParaRPr>
          </a:p>
        </p:txBody>
      </p:sp>
      <p:sp>
        <p:nvSpPr>
          <p:cNvPr id="10" name="TextBox 9">
            <a:extLst>
              <a:ext uri="{FF2B5EF4-FFF2-40B4-BE49-F238E27FC236}">
                <a16:creationId xmlns:a16="http://schemas.microsoft.com/office/drawing/2014/main" id="{803FE1F9-B563-536D-C588-DD621CE41D93}"/>
              </a:ext>
            </a:extLst>
          </p:cNvPr>
          <p:cNvSpPr txBox="1"/>
          <p:nvPr/>
        </p:nvSpPr>
        <p:spPr>
          <a:xfrm>
            <a:off x="7183167" y="1357396"/>
            <a:ext cx="2318263" cy="646331"/>
          </a:xfrm>
          <a:prstGeom prst="rect">
            <a:avLst/>
          </a:prstGeom>
          <a:noFill/>
        </p:spPr>
        <p:txBody>
          <a:bodyPr wrap="none" rtlCol="0">
            <a:spAutoFit/>
          </a:bodyPr>
          <a:lstStyle/>
          <a:p>
            <a:pPr algn="ctr"/>
            <a:r>
              <a:rPr lang="he-IL" dirty="0">
                <a:solidFill>
                  <a:schemeClr val="bg1"/>
                </a:solidFill>
                <a:latin typeface="Lucida Sans Unicode" panose="020B0602030504020204" pitchFamily="34" charset="0"/>
                <a:cs typeface="Lucida Sans Unicode" panose="020B0602030504020204" pitchFamily="34" charset="0"/>
              </a:rPr>
              <a:t>לוח סיורים משובצים </a:t>
            </a:r>
          </a:p>
          <a:p>
            <a:pPr algn="ctr"/>
            <a:r>
              <a:rPr lang="he-IL" dirty="0">
                <a:solidFill>
                  <a:schemeClr val="bg1"/>
                </a:solidFill>
                <a:latin typeface="Lucida Sans Unicode" panose="020B0602030504020204" pitchFamily="34" charset="0"/>
                <a:cs typeface="Lucida Sans Unicode" panose="020B0602030504020204" pitchFamily="34" charset="0"/>
              </a:rPr>
              <a:t>וביקורות שכתב</a:t>
            </a:r>
            <a:endParaRPr lang="en-US" dirty="0">
              <a:solidFill>
                <a:schemeClr val="bg1"/>
              </a:solidFill>
              <a:latin typeface="Lucida Sans Unicode" panose="020B0602030504020204" pitchFamily="34" charset="0"/>
              <a:cs typeface="Lucida Sans Unicode" panose="020B0602030504020204" pitchFamily="34" charset="0"/>
            </a:endParaRPr>
          </a:p>
        </p:txBody>
      </p:sp>
    </p:spTree>
    <p:extLst>
      <p:ext uri="{BB962C8B-B14F-4D97-AF65-F5344CB8AC3E}">
        <p14:creationId xmlns:p14="http://schemas.microsoft.com/office/powerpoint/2010/main" val="40420432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18191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599D10-C840-9CCA-EE40-1F42CFC796FD}"/>
              </a:ext>
            </a:extLst>
          </p:cNvPr>
          <p:cNvSpPr>
            <a:spLocks noGrp="1"/>
          </p:cNvSpPr>
          <p:nvPr>
            <p:ph type="title"/>
          </p:nvPr>
        </p:nvSpPr>
        <p:spPr/>
        <p:txBody>
          <a:bodyPr/>
          <a:lstStyle/>
          <a:p>
            <a:pPr algn="ctr"/>
            <a:r>
              <a:rPr lang="he-IL" dirty="0">
                <a:solidFill>
                  <a:srgbClr val="F59D05"/>
                </a:solidFill>
                <a:latin typeface="Guttman Aharoni" panose="02010401010101010101" pitchFamily="2" charset="-79"/>
                <a:cs typeface="Guttman Aharoni" panose="02010401010101010101" pitchFamily="2" charset="-79"/>
              </a:rPr>
              <a:t>אפשרויות משתמש - מדריך טיולים</a:t>
            </a:r>
            <a:endParaRPr lang="en-US" dirty="0">
              <a:solidFill>
                <a:srgbClr val="F59D05"/>
              </a:solidFill>
              <a:cs typeface="Guttman Aharoni" panose="02010401010101010101" pitchFamily="2" charset="-79"/>
            </a:endParaRPr>
          </a:p>
        </p:txBody>
      </p:sp>
      <p:pic>
        <p:nvPicPr>
          <p:cNvPr id="5" name="Picture 4">
            <a:extLst>
              <a:ext uri="{FF2B5EF4-FFF2-40B4-BE49-F238E27FC236}">
                <a16:creationId xmlns:a16="http://schemas.microsoft.com/office/drawing/2014/main" id="{F489E509-9B93-9C01-0461-A788858C157F}"/>
              </a:ext>
            </a:extLst>
          </p:cNvPr>
          <p:cNvPicPr>
            <a:picLocks noChangeAspect="1"/>
          </p:cNvPicPr>
          <p:nvPr/>
        </p:nvPicPr>
        <p:blipFill rotWithShape="1">
          <a:blip r:embed="rId2"/>
          <a:srcRect l="5114" b="1738"/>
          <a:stretch/>
        </p:blipFill>
        <p:spPr>
          <a:xfrm>
            <a:off x="1058543" y="1884433"/>
            <a:ext cx="2264896" cy="4522144"/>
          </a:xfrm>
          <a:prstGeom prst="rect">
            <a:avLst/>
          </a:prstGeom>
          <a:ln>
            <a:noFill/>
          </a:ln>
          <a:effectLst>
            <a:outerShdw blurRad="190500" algn="tl" rotWithShape="0">
              <a:srgbClr val="000000">
                <a:alpha val="70000"/>
              </a:srgbClr>
            </a:outerShdw>
          </a:effectLst>
        </p:spPr>
      </p:pic>
      <p:pic>
        <p:nvPicPr>
          <p:cNvPr id="7" name="Picture 6">
            <a:extLst>
              <a:ext uri="{FF2B5EF4-FFF2-40B4-BE49-F238E27FC236}">
                <a16:creationId xmlns:a16="http://schemas.microsoft.com/office/drawing/2014/main" id="{CB4DC5DF-D125-249A-6819-CF0009460339}"/>
              </a:ext>
            </a:extLst>
          </p:cNvPr>
          <p:cNvPicPr>
            <a:picLocks noChangeAspect="1"/>
          </p:cNvPicPr>
          <p:nvPr/>
        </p:nvPicPr>
        <p:blipFill rotWithShape="1">
          <a:blip r:embed="rId3"/>
          <a:srcRect b="3133"/>
          <a:stretch/>
        </p:blipFill>
        <p:spPr>
          <a:xfrm>
            <a:off x="3767959" y="1848031"/>
            <a:ext cx="2264896" cy="4534682"/>
          </a:xfrm>
          <a:prstGeom prst="rect">
            <a:avLst/>
          </a:prstGeom>
          <a:ln>
            <a:noFill/>
          </a:ln>
          <a:effectLst>
            <a:outerShdw blurRad="190500" algn="tl" rotWithShape="0">
              <a:srgbClr val="000000">
                <a:alpha val="70000"/>
              </a:srgbClr>
            </a:outerShdw>
          </a:effectLst>
        </p:spPr>
      </p:pic>
      <p:pic>
        <p:nvPicPr>
          <p:cNvPr id="9" name="Picture 8">
            <a:extLst>
              <a:ext uri="{FF2B5EF4-FFF2-40B4-BE49-F238E27FC236}">
                <a16:creationId xmlns:a16="http://schemas.microsoft.com/office/drawing/2014/main" id="{B5B022E8-3C7E-4DBA-A076-3E8CA2A756C6}"/>
              </a:ext>
            </a:extLst>
          </p:cNvPr>
          <p:cNvPicPr>
            <a:picLocks noChangeAspect="1"/>
          </p:cNvPicPr>
          <p:nvPr/>
        </p:nvPicPr>
        <p:blipFill rotWithShape="1">
          <a:blip r:embed="rId4"/>
          <a:srcRect b="3206"/>
          <a:stretch/>
        </p:blipFill>
        <p:spPr>
          <a:xfrm>
            <a:off x="6485010" y="1884433"/>
            <a:ext cx="2344405" cy="4522144"/>
          </a:xfrm>
          <a:prstGeom prst="rect">
            <a:avLst/>
          </a:prstGeom>
          <a:ln>
            <a:noFill/>
          </a:ln>
          <a:effectLst>
            <a:outerShdw blurRad="190500" algn="tl" rotWithShape="0">
              <a:srgbClr val="000000">
                <a:alpha val="70000"/>
              </a:srgbClr>
            </a:outerShdw>
          </a:effectLst>
        </p:spPr>
      </p:pic>
      <p:pic>
        <p:nvPicPr>
          <p:cNvPr id="11" name="Picture 10">
            <a:extLst>
              <a:ext uri="{FF2B5EF4-FFF2-40B4-BE49-F238E27FC236}">
                <a16:creationId xmlns:a16="http://schemas.microsoft.com/office/drawing/2014/main" id="{E9B840AF-B830-2DC0-CB18-27CFDF554728}"/>
              </a:ext>
            </a:extLst>
          </p:cNvPr>
          <p:cNvPicPr>
            <a:picLocks noChangeAspect="1"/>
          </p:cNvPicPr>
          <p:nvPr/>
        </p:nvPicPr>
        <p:blipFill rotWithShape="1">
          <a:blip r:embed="rId5"/>
          <a:srcRect b="1149"/>
          <a:stretch/>
        </p:blipFill>
        <p:spPr>
          <a:xfrm>
            <a:off x="9281570" y="1884433"/>
            <a:ext cx="2264896" cy="4522144"/>
          </a:xfrm>
          <a:prstGeom prst="rect">
            <a:avLst/>
          </a:prstGeom>
          <a:ln>
            <a:noFill/>
          </a:ln>
          <a:effectLst>
            <a:outerShdw blurRad="190500" algn="tl" rotWithShape="0">
              <a:srgbClr val="000000">
                <a:alpha val="70000"/>
              </a:srgbClr>
            </a:outerShdw>
          </a:effectLst>
        </p:spPr>
      </p:pic>
      <p:sp>
        <p:nvSpPr>
          <p:cNvPr id="12" name="TextBox 11">
            <a:extLst>
              <a:ext uri="{FF2B5EF4-FFF2-40B4-BE49-F238E27FC236}">
                <a16:creationId xmlns:a16="http://schemas.microsoft.com/office/drawing/2014/main" id="{DF1246AB-0B7C-9500-854E-DD09473E675A}"/>
              </a:ext>
            </a:extLst>
          </p:cNvPr>
          <p:cNvSpPr txBox="1"/>
          <p:nvPr/>
        </p:nvSpPr>
        <p:spPr>
          <a:xfrm>
            <a:off x="1293817" y="1478699"/>
            <a:ext cx="1754006" cy="369332"/>
          </a:xfrm>
          <a:prstGeom prst="rect">
            <a:avLst/>
          </a:prstGeom>
          <a:noFill/>
        </p:spPr>
        <p:txBody>
          <a:bodyPr wrap="none" rtlCol="0">
            <a:spAutoFit/>
          </a:bodyPr>
          <a:lstStyle/>
          <a:p>
            <a:r>
              <a:rPr lang="he-IL" dirty="0">
                <a:solidFill>
                  <a:schemeClr val="bg1"/>
                </a:solidFill>
                <a:latin typeface="Lucida Sans Unicode" panose="020B0602030504020204" pitchFamily="34" charset="0"/>
                <a:cs typeface="Lucida Sans Unicode" panose="020B0602030504020204" pitchFamily="34" charset="0"/>
              </a:rPr>
              <a:t>יצירת סיור חדש</a:t>
            </a:r>
            <a:endParaRPr lang="en-US" dirty="0">
              <a:solidFill>
                <a:schemeClr val="bg1"/>
              </a:solidFill>
              <a:latin typeface="Lucida Sans Unicode" panose="020B0602030504020204" pitchFamily="34" charset="0"/>
              <a:cs typeface="Lucida Sans Unicode" panose="020B0602030504020204" pitchFamily="34" charset="0"/>
            </a:endParaRPr>
          </a:p>
        </p:txBody>
      </p:sp>
      <p:sp>
        <p:nvSpPr>
          <p:cNvPr id="13" name="TextBox 12">
            <a:extLst>
              <a:ext uri="{FF2B5EF4-FFF2-40B4-BE49-F238E27FC236}">
                <a16:creationId xmlns:a16="http://schemas.microsoft.com/office/drawing/2014/main" id="{09FB81BC-39F0-9B4A-35CB-837BDDBEA54A}"/>
              </a:ext>
            </a:extLst>
          </p:cNvPr>
          <p:cNvSpPr txBox="1"/>
          <p:nvPr/>
        </p:nvSpPr>
        <p:spPr>
          <a:xfrm>
            <a:off x="9533425" y="1478699"/>
            <a:ext cx="1564852" cy="369332"/>
          </a:xfrm>
          <a:prstGeom prst="rect">
            <a:avLst/>
          </a:prstGeom>
          <a:noFill/>
        </p:spPr>
        <p:txBody>
          <a:bodyPr wrap="none" rtlCol="0">
            <a:spAutoFit/>
          </a:bodyPr>
          <a:lstStyle/>
          <a:p>
            <a:r>
              <a:rPr lang="he-IL" dirty="0">
                <a:solidFill>
                  <a:schemeClr val="bg1"/>
                </a:solidFill>
                <a:latin typeface="Lucida Sans Unicode" panose="020B0602030504020204" pitchFamily="34" charset="0"/>
                <a:cs typeface="Lucida Sans Unicode" panose="020B0602030504020204" pitchFamily="34" charset="0"/>
              </a:rPr>
              <a:t>פרופיל חבילה</a:t>
            </a:r>
            <a:endParaRPr lang="en-US" dirty="0">
              <a:solidFill>
                <a:schemeClr val="bg1"/>
              </a:solidFill>
              <a:latin typeface="Lucida Sans Unicode" panose="020B0602030504020204" pitchFamily="34" charset="0"/>
              <a:cs typeface="Lucida Sans Unicode" panose="020B0602030504020204" pitchFamily="34" charset="0"/>
            </a:endParaRPr>
          </a:p>
        </p:txBody>
      </p:sp>
      <p:sp>
        <p:nvSpPr>
          <p:cNvPr id="14" name="TextBox 13">
            <a:extLst>
              <a:ext uri="{FF2B5EF4-FFF2-40B4-BE49-F238E27FC236}">
                <a16:creationId xmlns:a16="http://schemas.microsoft.com/office/drawing/2014/main" id="{FD715990-D284-9107-751F-58B4BA0F5787}"/>
              </a:ext>
            </a:extLst>
          </p:cNvPr>
          <p:cNvSpPr txBox="1"/>
          <p:nvPr/>
        </p:nvSpPr>
        <p:spPr>
          <a:xfrm>
            <a:off x="6872197" y="1478699"/>
            <a:ext cx="1444626" cy="369332"/>
          </a:xfrm>
          <a:prstGeom prst="rect">
            <a:avLst/>
          </a:prstGeom>
          <a:noFill/>
        </p:spPr>
        <p:txBody>
          <a:bodyPr wrap="none" rtlCol="0">
            <a:spAutoFit/>
          </a:bodyPr>
          <a:lstStyle/>
          <a:p>
            <a:r>
              <a:rPr lang="he-IL" dirty="0">
                <a:solidFill>
                  <a:schemeClr val="bg1"/>
                </a:solidFill>
                <a:latin typeface="Lucida Sans Unicode" panose="020B0602030504020204" pitchFamily="34" charset="0"/>
                <a:cs typeface="Lucida Sans Unicode" panose="020B0602030504020204" pitchFamily="34" charset="0"/>
              </a:rPr>
              <a:t>עדכון חבילה</a:t>
            </a:r>
            <a:endParaRPr lang="en-US" dirty="0">
              <a:solidFill>
                <a:schemeClr val="bg1"/>
              </a:solidFill>
              <a:latin typeface="Lucida Sans Unicode" panose="020B0602030504020204" pitchFamily="34" charset="0"/>
              <a:cs typeface="Lucida Sans Unicode" panose="020B0602030504020204" pitchFamily="34" charset="0"/>
            </a:endParaRPr>
          </a:p>
        </p:txBody>
      </p:sp>
      <p:sp>
        <p:nvSpPr>
          <p:cNvPr id="15" name="TextBox 14">
            <a:extLst>
              <a:ext uri="{FF2B5EF4-FFF2-40B4-BE49-F238E27FC236}">
                <a16:creationId xmlns:a16="http://schemas.microsoft.com/office/drawing/2014/main" id="{34140B3D-55CC-939A-B5E1-60FEEC7AD2D2}"/>
              </a:ext>
            </a:extLst>
          </p:cNvPr>
          <p:cNvSpPr txBox="1"/>
          <p:nvPr/>
        </p:nvSpPr>
        <p:spPr>
          <a:xfrm>
            <a:off x="3823029" y="1478699"/>
            <a:ext cx="2154757" cy="369332"/>
          </a:xfrm>
          <a:prstGeom prst="rect">
            <a:avLst/>
          </a:prstGeom>
          <a:noFill/>
        </p:spPr>
        <p:txBody>
          <a:bodyPr wrap="none" rtlCol="0">
            <a:spAutoFit/>
          </a:bodyPr>
          <a:lstStyle/>
          <a:p>
            <a:r>
              <a:rPr lang="he-IL" dirty="0">
                <a:solidFill>
                  <a:schemeClr val="bg1"/>
                </a:solidFill>
                <a:latin typeface="Lucida Sans Unicode" panose="020B0602030504020204" pitchFamily="34" charset="0"/>
                <a:cs typeface="Lucida Sans Unicode" panose="020B0602030504020204" pitchFamily="34" charset="0"/>
              </a:rPr>
              <a:t>יצירת חבילה חדשה</a:t>
            </a:r>
            <a:endParaRPr lang="en-US" dirty="0">
              <a:solidFill>
                <a:schemeClr val="bg1"/>
              </a:solidFill>
              <a:latin typeface="Lucida Sans Unicode" panose="020B0602030504020204" pitchFamily="34" charset="0"/>
              <a:cs typeface="Lucida Sans Unicode" panose="020B0602030504020204" pitchFamily="34" charset="0"/>
            </a:endParaRPr>
          </a:p>
        </p:txBody>
      </p:sp>
    </p:spTree>
    <p:extLst>
      <p:ext uri="{BB962C8B-B14F-4D97-AF65-F5344CB8AC3E}">
        <p14:creationId xmlns:p14="http://schemas.microsoft.com/office/powerpoint/2010/main" val="11455025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18191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0DEDCB-9927-DBCE-C38F-E2C7E584DE36}"/>
              </a:ext>
            </a:extLst>
          </p:cNvPr>
          <p:cNvSpPr>
            <a:spLocks noGrp="1"/>
          </p:cNvSpPr>
          <p:nvPr>
            <p:ph type="title"/>
          </p:nvPr>
        </p:nvSpPr>
        <p:spPr/>
        <p:txBody>
          <a:bodyPr/>
          <a:lstStyle/>
          <a:p>
            <a:pPr algn="ctr"/>
            <a:r>
              <a:rPr lang="he-IL" dirty="0">
                <a:solidFill>
                  <a:srgbClr val="F59D05"/>
                </a:solidFill>
                <a:latin typeface="Guttman Aharoni" panose="02010401010101010101" pitchFamily="2" charset="-79"/>
                <a:cs typeface="Guttman Aharoni" panose="02010401010101010101" pitchFamily="2" charset="-79"/>
              </a:rPr>
              <a:t>אפשרויות משתמש- תייר</a:t>
            </a:r>
            <a:endParaRPr lang="en-US" dirty="0">
              <a:solidFill>
                <a:srgbClr val="F59D05"/>
              </a:solidFill>
              <a:cs typeface="Guttman Aharoni" panose="02010401010101010101" pitchFamily="2" charset="-79"/>
            </a:endParaRPr>
          </a:p>
        </p:txBody>
      </p:sp>
      <p:sp>
        <p:nvSpPr>
          <p:cNvPr id="8" name="AutoShape 2" descr="App Screenshot 16">
            <a:extLst>
              <a:ext uri="{FF2B5EF4-FFF2-40B4-BE49-F238E27FC236}">
                <a16:creationId xmlns:a16="http://schemas.microsoft.com/office/drawing/2014/main" id="{B2C5FF0A-E219-0B4C-A1EA-651273303C8A}"/>
              </a:ext>
            </a:extLst>
          </p:cNvPr>
          <p:cNvSpPr>
            <a:spLocks noChangeAspect="1" noChangeArrowheads="1"/>
          </p:cNvSpPr>
          <p:nvPr/>
        </p:nvSpPr>
        <p:spPr bwMode="auto">
          <a:xfrm>
            <a:off x="5943600" y="1052804"/>
            <a:ext cx="2528596" cy="252859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 name="Picture 8">
            <a:extLst>
              <a:ext uri="{FF2B5EF4-FFF2-40B4-BE49-F238E27FC236}">
                <a16:creationId xmlns:a16="http://schemas.microsoft.com/office/drawing/2014/main" id="{86EB87E2-4771-7803-8659-A1E8DA0E06B9}"/>
              </a:ext>
            </a:extLst>
          </p:cNvPr>
          <p:cNvPicPr>
            <a:picLocks noChangeAspect="1"/>
          </p:cNvPicPr>
          <p:nvPr/>
        </p:nvPicPr>
        <p:blipFill>
          <a:blip r:embed="rId2"/>
          <a:stretch>
            <a:fillRect/>
          </a:stretch>
        </p:blipFill>
        <p:spPr>
          <a:xfrm>
            <a:off x="583818" y="1859357"/>
            <a:ext cx="2260090" cy="4539014"/>
          </a:xfrm>
          <a:prstGeom prst="rect">
            <a:avLst/>
          </a:prstGeom>
          <a:ln>
            <a:noFill/>
          </a:ln>
          <a:effectLst>
            <a:outerShdw blurRad="190500" algn="tl" rotWithShape="0">
              <a:srgbClr val="000000">
                <a:alpha val="70000"/>
              </a:srgbClr>
            </a:outerShdw>
          </a:effectLst>
        </p:spPr>
      </p:pic>
      <p:pic>
        <p:nvPicPr>
          <p:cNvPr id="10" name="Picture 9">
            <a:extLst>
              <a:ext uri="{FF2B5EF4-FFF2-40B4-BE49-F238E27FC236}">
                <a16:creationId xmlns:a16="http://schemas.microsoft.com/office/drawing/2014/main" id="{5243CAD9-A65F-808C-AC64-AF1EFB570FFB}"/>
              </a:ext>
            </a:extLst>
          </p:cNvPr>
          <p:cNvPicPr>
            <a:picLocks noChangeAspect="1"/>
          </p:cNvPicPr>
          <p:nvPr/>
        </p:nvPicPr>
        <p:blipFill>
          <a:blip r:embed="rId3"/>
          <a:stretch>
            <a:fillRect/>
          </a:stretch>
        </p:blipFill>
        <p:spPr>
          <a:xfrm>
            <a:off x="3550606" y="1801520"/>
            <a:ext cx="2262681" cy="4544217"/>
          </a:xfrm>
          <a:prstGeom prst="rect">
            <a:avLst/>
          </a:prstGeom>
          <a:ln>
            <a:noFill/>
          </a:ln>
          <a:effectLst>
            <a:outerShdw blurRad="190500" algn="tl" rotWithShape="0">
              <a:srgbClr val="000000">
                <a:alpha val="70000"/>
              </a:srgbClr>
            </a:outerShdw>
          </a:effectLst>
        </p:spPr>
      </p:pic>
      <p:pic>
        <p:nvPicPr>
          <p:cNvPr id="13" name="Picture 12">
            <a:extLst>
              <a:ext uri="{FF2B5EF4-FFF2-40B4-BE49-F238E27FC236}">
                <a16:creationId xmlns:a16="http://schemas.microsoft.com/office/drawing/2014/main" id="{A0B3255E-21B7-ACE6-76AA-C6D621DB417D}"/>
              </a:ext>
            </a:extLst>
          </p:cNvPr>
          <p:cNvPicPr>
            <a:picLocks noChangeAspect="1"/>
          </p:cNvPicPr>
          <p:nvPr/>
        </p:nvPicPr>
        <p:blipFill>
          <a:blip r:embed="rId4"/>
          <a:stretch>
            <a:fillRect/>
          </a:stretch>
        </p:blipFill>
        <p:spPr>
          <a:xfrm>
            <a:off x="6519985" y="1859357"/>
            <a:ext cx="2264896" cy="4548665"/>
          </a:xfrm>
          <a:prstGeom prst="rect">
            <a:avLst/>
          </a:prstGeom>
          <a:ln>
            <a:noFill/>
          </a:ln>
          <a:effectLst>
            <a:outerShdw blurRad="190500" algn="tl" rotWithShape="0">
              <a:srgbClr val="000000">
                <a:alpha val="70000"/>
              </a:srgbClr>
            </a:outerShdw>
          </a:effectLst>
        </p:spPr>
      </p:pic>
      <p:pic>
        <p:nvPicPr>
          <p:cNvPr id="14" name="Picture 13">
            <a:extLst>
              <a:ext uri="{FF2B5EF4-FFF2-40B4-BE49-F238E27FC236}">
                <a16:creationId xmlns:a16="http://schemas.microsoft.com/office/drawing/2014/main" id="{8A6933EF-6E52-0C91-C1AE-A7537EA1C378}"/>
              </a:ext>
            </a:extLst>
          </p:cNvPr>
          <p:cNvPicPr>
            <a:picLocks noChangeAspect="1"/>
          </p:cNvPicPr>
          <p:nvPr/>
        </p:nvPicPr>
        <p:blipFill>
          <a:blip r:embed="rId5"/>
          <a:stretch>
            <a:fillRect/>
          </a:stretch>
        </p:blipFill>
        <p:spPr>
          <a:xfrm>
            <a:off x="9472099" y="1859357"/>
            <a:ext cx="2264896" cy="4548667"/>
          </a:xfrm>
          <a:prstGeom prst="rect">
            <a:avLst/>
          </a:prstGeom>
          <a:ln>
            <a:noFill/>
          </a:ln>
          <a:effectLst>
            <a:outerShdw blurRad="190500" algn="tl" rotWithShape="0">
              <a:srgbClr val="000000">
                <a:alpha val="70000"/>
              </a:srgbClr>
            </a:outerShdw>
          </a:effectLst>
        </p:spPr>
      </p:pic>
      <p:sp>
        <p:nvSpPr>
          <p:cNvPr id="15" name="TextBox 14">
            <a:extLst>
              <a:ext uri="{FF2B5EF4-FFF2-40B4-BE49-F238E27FC236}">
                <a16:creationId xmlns:a16="http://schemas.microsoft.com/office/drawing/2014/main" id="{F6424D4B-4473-895D-AD3C-1C396117FF99}"/>
              </a:ext>
            </a:extLst>
          </p:cNvPr>
          <p:cNvSpPr txBox="1"/>
          <p:nvPr/>
        </p:nvSpPr>
        <p:spPr>
          <a:xfrm>
            <a:off x="9779641" y="1432188"/>
            <a:ext cx="1649811" cy="369332"/>
          </a:xfrm>
          <a:prstGeom prst="rect">
            <a:avLst/>
          </a:prstGeom>
          <a:noFill/>
        </p:spPr>
        <p:txBody>
          <a:bodyPr wrap="none" rtlCol="0">
            <a:spAutoFit/>
          </a:bodyPr>
          <a:lstStyle/>
          <a:p>
            <a:r>
              <a:rPr lang="he-IL" dirty="0">
                <a:solidFill>
                  <a:schemeClr val="bg1"/>
                </a:solidFill>
                <a:latin typeface="Lucida Sans Unicode" panose="020B0602030504020204" pitchFamily="34" charset="0"/>
                <a:cs typeface="Lucida Sans Unicode" panose="020B0602030504020204" pitchFamily="34" charset="0"/>
              </a:rPr>
              <a:t>הוספת ביקורת</a:t>
            </a:r>
            <a:endParaRPr lang="en-US" dirty="0">
              <a:solidFill>
                <a:schemeClr val="bg1"/>
              </a:solidFill>
              <a:latin typeface="Lucida Sans Unicode" panose="020B0602030504020204" pitchFamily="34" charset="0"/>
              <a:cs typeface="Lucida Sans Unicode" panose="020B0602030504020204" pitchFamily="34" charset="0"/>
            </a:endParaRPr>
          </a:p>
        </p:txBody>
      </p:sp>
      <p:sp>
        <p:nvSpPr>
          <p:cNvPr id="16" name="TextBox 15">
            <a:extLst>
              <a:ext uri="{FF2B5EF4-FFF2-40B4-BE49-F238E27FC236}">
                <a16:creationId xmlns:a16="http://schemas.microsoft.com/office/drawing/2014/main" id="{352A889E-65AD-5102-C178-8407B46F095F}"/>
              </a:ext>
            </a:extLst>
          </p:cNvPr>
          <p:cNvSpPr txBox="1"/>
          <p:nvPr/>
        </p:nvSpPr>
        <p:spPr>
          <a:xfrm>
            <a:off x="583818" y="1432188"/>
            <a:ext cx="2137124" cy="369332"/>
          </a:xfrm>
          <a:prstGeom prst="rect">
            <a:avLst/>
          </a:prstGeom>
          <a:noFill/>
        </p:spPr>
        <p:txBody>
          <a:bodyPr wrap="none" rtlCol="0">
            <a:spAutoFit/>
          </a:bodyPr>
          <a:lstStyle/>
          <a:p>
            <a:r>
              <a:rPr lang="he-IL" dirty="0">
                <a:solidFill>
                  <a:schemeClr val="bg1"/>
                </a:solidFill>
                <a:latin typeface="Lucida Sans Unicode" panose="020B0602030504020204" pitchFamily="34" charset="0"/>
                <a:cs typeface="Lucida Sans Unicode" panose="020B0602030504020204" pitchFamily="34" charset="0"/>
              </a:rPr>
              <a:t>צפייה בטיול שנקבע</a:t>
            </a:r>
            <a:endParaRPr lang="en-US" dirty="0">
              <a:solidFill>
                <a:schemeClr val="bg1"/>
              </a:solidFill>
              <a:latin typeface="Lucida Sans Unicode" panose="020B0602030504020204" pitchFamily="34" charset="0"/>
              <a:cs typeface="Lucida Sans Unicode" panose="020B0602030504020204" pitchFamily="34" charset="0"/>
            </a:endParaRPr>
          </a:p>
        </p:txBody>
      </p:sp>
      <p:sp>
        <p:nvSpPr>
          <p:cNvPr id="17" name="TextBox 16">
            <a:extLst>
              <a:ext uri="{FF2B5EF4-FFF2-40B4-BE49-F238E27FC236}">
                <a16:creationId xmlns:a16="http://schemas.microsoft.com/office/drawing/2014/main" id="{534B48D0-9697-DEFE-10C0-6A43251BFEED}"/>
              </a:ext>
            </a:extLst>
          </p:cNvPr>
          <p:cNvSpPr txBox="1"/>
          <p:nvPr/>
        </p:nvSpPr>
        <p:spPr>
          <a:xfrm>
            <a:off x="3928789" y="1454107"/>
            <a:ext cx="1321196" cy="369332"/>
          </a:xfrm>
          <a:prstGeom prst="rect">
            <a:avLst/>
          </a:prstGeom>
          <a:noFill/>
        </p:spPr>
        <p:txBody>
          <a:bodyPr wrap="none" rtlCol="0">
            <a:spAutoFit/>
          </a:bodyPr>
          <a:lstStyle/>
          <a:p>
            <a:r>
              <a:rPr lang="he-IL" dirty="0">
                <a:solidFill>
                  <a:schemeClr val="bg1"/>
                </a:solidFill>
                <a:latin typeface="Lucida Sans Unicode" panose="020B0602030504020204" pitchFamily="34" charset="0"/>
                <a:cs typeface="Lucida Sans Unicode" panose="020B0602030504020204" pitchFamily="34" charset="0"/>
              </a:rPr>
              <a:t>הזמנת טיול</a:t>
            </a:r>
            <a:endParaRPr lang="en-US" dirty="0">
              <a:solidFill>
                <a:schemeClr val="bg1"/>
              </a:solidFill>
              <a:latin typeface="Lucida Sans Unicode" panose="020B0602030504020204" pitchFamily="34" charset="0"/>
              <a:cs typeface="Lucida Sans Unicode" panose="020B0602030504020204" pitchFamily="34" charset="0"/>
            </a:endParaRPr>
          </a:p>
        </p:txBody>
      </p:sp>
      <p:sp>
        <p:nvSpPr>
          <p:cNvPr id="18" name="TextBox 17">
            <a:extLst>
              <a:ext uri="{FF2B5EF4-FFF2-40B4-BE49-F238E27FC236}">
                <a16:creationId xmlns:a16="http://schemas.microsoft.com/office/drawing/2014/main" id="{C4120606-0E9A-D443-752F-F8530436582D}"/>
              </a:ext>
            </a:extLst>
          </p:cNvPr>
          <p:cNvSpPr txBox="1"/>
          <p:nvPr/>
        </p:nvSpPr>
        <p:spPr>
          <a:xfrm>
            <a:off x="6774070" y="1454107"/>
            <a:ext cx="1587293" cy="369332"/>
          </a:xfrm>
          <a:prstGeom prst="rect">
            <a:avLst/>
          </a:prstGeom>
          <a:noFill/>
        </p:spPr>
        <p:txBody>
          <a:bodyPr wrap="none" rtlCol="0">
            <a:spAutoFit/>
          </a:bodyPr>
          <a:lstStyle/>
          <a:p>
            <a:r>
              <a:rPr lang="he-IL" dirty="0">
                <a:solidFill>
                  <a:schemeClr val="bg1"/>
                </a:solidFill>
                <a:latin typeface="Lucida Sans Unicode" panose="020B0602030504020204" pitchFamily="34" charset="0"/>
                <a:cs typeface="Lucida Sans Unicode" panose="020B0602030504020204" pitchFamily="34" charset="0"/>
              </a:rPr>
              <a:t>עריכת ביקורת</a:t>
            </a:r>
            <a:endParaRPr lang="en-US" dirty="0">
              <a:solidFill>
                <a:schemeClr val="bg1"/>
              </a:solidFill>
              <a:latin typeface="Lucida Sans Unicode" panose="020B0602030504020204" pitchFamily="34" charset="0"/>
              <a:cs typeface="Lucida Sans Unicode" panose="020B0602030504020204" pitchFamily="34" charset="0"/>
            </a:endParaRPr>
          </a:p>
        </p:txBody>
      </p:sp>
    </p:spTree>
    <p:extLst>
      <p:ext uri="{BB962C8B-B14F-4D97-AF65-F5344CB8AC3E}">
        <p14:creationId xmlns:p14="http://schemas.microsoft.com/office/powerpoint/2010/main" val="25262954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18191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1EB73C-C299-110E-FEFF-FB786670C222}"/>
              </a:ext>
            </a:extLst>
          </p:cNvPr>
          <p:cNvSpPr>
            <a:spLocks noGrp="1"/>
          </p:cNvSpPr>
          <p:nvPr>
            <p:ph type="title"/>
          </p:nvPr>
        </p:nvSpPr>
        <p:spPr/>
        <p:txBody>
          <a:bodyPr/>
          <a:lstStyle/>
          <a:p>
            <a:pPr algn="ctr"/>
            <a:r>
              <a:rPr lang="he-IL" dirty="0">
                <a:solidFill>
                  <a:srgbClr val="F59D05"/>
                </a:solidFill>
                <a:latin typeface="Guttman Aharoni" panose="02010401010101010101" pitchFamily="2" charset="-79"/>
                <a:cs typeface="Guttman Aharoni" panose="02010401010101010101" pitchFamily="2" charset="-79"/>
              </a:rPr>
              <a:t>חיפוש משתמשים</a:t>
            </a:r>
            <a:endParaRPr lang="en-US" dirty="0">
              <a:solidFill>
                <a:srgbClr val="F59D05"/>
              </a:solidFill>
              <a:cs typeface="Guttman Aharoni" panose="02010401010101010101" pitchFamily="2" charset="-79"/>
            </a:endParaRPr>
          </a:p>
        </p:txBody>
      </p:sp>
      <p:pic>
        <p:nvPicPr>
          <p:cNvPr id="5" name="Content Placeholder 4">
            <a:extLst>
              <a:ext uri="{FF2B5EF4-FFF2-40B4-BE49-F238E27FC236}">
                <a16:creationId xmlns:a16="http://schemas.microsoft.com/office/drawing/2014/main" id="{E54239EA-12BF-215B-9005-2977D08FE6E5}"/>
              </a:ext>
            </a:extLst>
          </p:cNvPr>
          <p:cNvPicPr>
            <a:picLocks noGrp="1" noChangeAspect="1"/>
          </p:cNvPicPr>
          <p:nvPr>
            <p:ph idx="1"/>
          </p:nvPr>
        </p:nvPicPr>
        <p:blipFill>
          <a:blip r:embed="rId2"/>
          <a:stretch>
            <a:fillRect/>
          </a:stretch>
        </p:blipFill>
        <p:spPr>
          <a:xfrm>
            <a:off x="1106571" y="1934408"/>
            <a:ext cx="2264895" cy="4547415"/>
          </a:xfrm>
          <a:prstGeom prst="rect">
            <a:avLst/>
          </a:prstGeom>
          <a:ln>
            <a:noFill/>
          </a:ln>
          <a:effectLst>
            <a:outerShdw blurRad="190500" algn="tl" rotWithShape="0">
              <a:srgbClr val="000000">
                <a:alpha val="70000"/>
              </a:srgbClr>
            </a:outerShdw>
          </a:effectLst>
        </p:spPr>
      </p:pic>
      <p:pic>
        <p:nvPicPr>
          <p:cNvPr id="9" name="Picture 8">
            <a:extLst>
              <a:ext uri="{FF2B5EF4-FFF2-40B4-BE49-F238E27FC236}">
                <a16:creationId xmlns:a16="http://schemas.microsoft.com/office/drawing/2014/main" id="{95EFBEF4-6D2E-6B30-F0E9-95131F9838C6}"/>
              </a:ext>
            </a:extLst>
          </p:cNvPr>
          <p:cNvPicPr>
            <a:picLocks noChangeAspect="1"/>
          </p:cNvPicPr>
          <p:nvPr/>
        </p:nvPicPr>
        <p:blipFill rotWithShape="1">
          <a:blip r:embed="rId3"/>
          <a:srcRect l="2330"/>
          <a:stretch/>
        </p:blipFill>
        <p:spPr>
          <a:xfrm>
            <a:off x="4922044" y="1944211"/>
            <a:ext cx="2342835" cy="4548664"/>
          </a:xfrm>
          <a:prstGeom prst="rect">
            <a:avLst/>
          </a:prstGeom>
          <a:ln>
            <a:noFill/>
          </a:ln>
          <a:effectLst>
            <a:outerShdw blurRad="190500" algn="tl" rotWithShape="0">
              <a:srgbClr val="000000">
                <a:alpha val="70000"/>
              </a:srgbClr>
            </a:outerShdw>
          </a:effectLst>
        </p:spPr>
      </p:pic>
      <p:pic>
        <p:nvPicPr>
          <p:cNvPr id="11" name="Picture 10">
            <a:extLst>
              <a:ext uri="{FF2B5EF4-FFF2-40B4-BE49-F238E27FC236}">
                <a16:creationId xmlns:a16="http://schemas.microsoft.com/office/drawing/2014/main" id="{1CEC0D41-7AB3-0433-C8A2-FACC101B8365}"/>
              </a:ext>
            </a:extLst>
          </p:cNvPr>
          <p:cNvPicPr>
            <a:picLocks noChangeAspect="1"/>
          </p:cNvPicPr>
          <p:nvPr/>
        </p:nvPicPr>
        <p:blipFill rotWithShape="1">
          <a:blip r:embed="rId4"/>
          <a:srcRect l="2525" r="1169" b="827"/>
          <a:stretch/>
        </p:blipFill>
        <p:spPr>
          <a:xfrm>
            <a:off x="8820531" y="1944211"/>
            <a:ext cx="2264896" cy="4548665"/>
          </a:xfrm>
          <a:prstGeom prst="rect">
            <a:avLst/>
          </a:prstGeom>
          <a:ln>
            <a:noFill/>
          </a:ln>
          <a:effectLst>
            <a:outerShdw blurRad="190500" algn="tl" rotWithShape="0">
              <a:srgbClr val="000000">
                <a:alpha val="70000"/>
              </a:srgbClr>
            </a:outerShdw>
          </a:effectLst>
        </p:spPr>
      </p:pic>
      <p:sp>
        <p:nvSpPr>
          <p:cNvPr id="12" name="TextBox 11">
            <a:extLst>
              <a:ext uri="{FF2B5EF4-FFF2-40B4-BE49-F238E27FC236}">
                <a16:creationId xmlns:a16="http://schemas.microsoft.com/office/drawing/2014/main" id="{D0A531EC-4B53-2697-61ED-6010B3D22E70}"/>
              </a:ext>
            </a:extLst>
          </p:cNvPr>
          <p:cNvSpPr txBox="1"/>
          <p:nvPr/>
        </p:nvSpPr>
        <p:spPr>
          <a:xfrm>
            <a:off x="1301903" y="1506022"/>
            <a:ext cx="1805302" cy="369332"/>
          </a:xfrm>
          <a:prstGeom prst="rect">
            <a:avLst/>
          </a:prstGeom>
          <a:noFill/>
        </p:spPr>
        <p:txBody>
          <a:bodyPr wrap="none" rtlCol="0">
            <a:spAutoFit/>
          </a:bodyPr>
          <a:lstStyle/>
          <a:p>
            <a:r>
              <a:rPr lang="he-IL" dirty="0">
                <a:solidFill>
                  <a:schemeClr val="bg1"/>
                </a:solidFill>
                <a:latin typeface="Lucida Sans Unicode" panose="020B0602030504020204" pitchFamily="34" charset="0"/>
                <a:cs typeface="Lucida Sans Unicode" panose="020B0602030504020204" pitchFamily="34" charset="0"/>
              </a:rPr>
              <a:t>חיפוש ללא סינון</a:t>
            </a:r>
            <a:endParaRPr lang="en-US" dirty="0">
              <a:solidFill>
                <a:schemeClr val="bg1"/>
              </a:solidFill>
              <a:latin typeface="Lucida Sans Unicode" panose="020B0602030504020204" pitchFamily="34" charset="0"/>
              <a:cs typeface="Lucida Sans Unicode" panose="020B0602030504020204" pitchFamily="34" charset="0"/>
            </a:endParaRPr>
          </a:p>
        </p:txBody>
      </p:sp>
      <p:sp>
        <p:nvSpPr>
          <p:cNvPr id="15" name="TextBox 14">
            <a:extLst>
              <a:ext uri="{FF2B5EF4-FFF2-40B4-BE49-F238E27FC236}">
                <a16:creationId xmlns:a16="http://schemas.microsoft.com/office/drawing/2014/main" id="{3C707F4F-1561-3877-3848-2261D079C0B3}"/>
              </a:ext>
            </a:extLst>
          </p:cNvPr>
          <p:cNvSpPr txBox="1"/>
          <p:nvPr/>
        </p:nvSpPr>
        <p:spPr>
          <a:xfrm>
            <a:off x="5176515" y="1506022"/>
            <a:ext cx="1838965" cy="369332"/>
          </a:xfrm>
          <a:prstGeom prst="rect">
            <a:avLst/>
          </a:prstGeom>
          <a:noFill/>
        </p:spPr>
        <p:txBody>
          <a:bodyPr wrap="none" rtlCol="0">
            <a:spAutoFit/>
          </a:bodyPr>
          <a:lstStyle/>
          <a:p>
            <a:r>
              <a:rPr lang="he-IL" dirty="0">
                <a:solidFill>
                  <a:schemeClr val="bg1"/>
                </a:solidFill>
                <a:latin typeface="Lucida Sans Unicode" panose="020B0602030504020204" pitchFamily="34" charset="0"/>
                <a:cs typeface="Lucida Sans Unicode" panose="020B0602030504020204" pitchFamily="34" charset="0"/>
              </a:rPr>
              <a:t>סינון עבור מדריך</a:t>
            </a:r>
            <a:endParaRPr lang="en-US" dirty="0">
              <a:solidFill>
                <a:schemeClr val="bg1"/>
              </a:solidFill>
              <a:latin typeface="Lucida Sans Unicode" panose="020B0602030504020204" pitchFamily="34" charset="0"/>
              <a:cs typeface="Lucida Sans Unicode" panose="020B0602030504020204" pitchFamily="34" charset="0"/>
            </a:endParaRPr>
          </a:p>
        </p:txBody>
      </p:sp>
      <p:sp>
        <p:nvSpPr>
          <p:cNvPr id="16" name="TextBox 15">
            <a:extLst>
              <a:ext uri="{FF2B5EF4-FFF2-40B4-BE49-F238E27FC236}">
                <a16:creationId xmlns:a16="http://schemas.microsoft.com/office/drawing/2014/main" id="{324CE4E3-80E2-E35D-BC5B-30A14DBDA494}"/>
              </a:ext>
            </a:extLst>
          </p:cNvPr>
          <p:cNvSpPr txBox="1"/>
          <p:nvPr/>
        </p:nvSpPr>
        <p:spPr>
          <a:xfrm>
            <a:off x="9363715" y="1506022"/>
            <a:ext cx="1178528" cy="369332"/>
          </a:xfrm>
          <a:prstGeom prst="rect">
            <a:avLst/>
          </a:prstGeom>
          <a:noFill/>
        </p:spPr>
        <p:txBody>
          <a:bodyPr wrap="none" rtlCol="0">
            <a:spAutoFit/>
          </a:bodyPr>
          <a:lstStyle/>
          <a:p>
            <a:r>
              <a:rPr lang="he-IL" dirty="0">
                <a:solidFill>
                  <a:schemeClr val="bg1"/>
                </a:solidFill>
                <a:latin typeface="Lucida Sans Unicode" panose="020B0602030504020204" pitchFamily="34" charset="0"/>
                <a:cs typeface="Lucida Sans Unicode" panose="020B0602030504020204" pitchFamily="34" charset="0"/>
              </a:rPr>
              <a:t>סינון כללי</a:t>
            </a:r>
            <a:endParaRPr lang="en-US" dirty="0">
              <a:solidFill>
                <a:schemeClr val="bg1"/>
              </a:solidFill>
              <a:latin typeface="Lucida Sans Unicode" panose="020B0602030504020204" pitchFamily="34" charset="0"/>
              <a:cs typeface="Lucida Sans Unicode" panose="020B0602030504020204" pitchFamily="34" charset="0"/>
            </a:endParaRPr>
          </a:p>
        </p:txBody>
      </p:sp>
    </p:spTree>
    <p:extLst>
      <p:ext uri="{BB962C8B-B14F-4D97-AF65-F5344CB8AC3E}">
        <p14:creationId xmlns:p14="http://schemas.microsoft.com/office/powerpoint/2010/main" val="5649252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18191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3AB591-A9B3-C9C6-CC3B-C573A805BA8D}"/>
              </a:ext>
            </a:extLst>
          </p:cNvPr>
          <p:cNvSpPr>
            <a:spLocks noGrp="1"/>
          </p:cNvSpPr>
          <p:nvPr>
            <p:ph type="title"/>
          </p:nvPr>
        </p:nvSpPr>
        <p:spPr/>
        <p:txBody>
          <a:bodyPr/>
          <a:lstStyle/>
          <a:p>
            <a:pPr algn="ctr"/>
            <a:r>
              <a:rPr lang="he-IL" dirty="0">
                <a:solidFill>
                  <a:srgbClr val="F59D05"/>
                </a:solidFill>
                <a:latin typeface="Guttman Aharoni" panose="02010401010101010101" pitchFamily="2" charset="-79"/>
                <a:cs typeface="Guttman Aharoni" panose="02010401010101010101" pitchFamily="2" charset="-79"/>
              </a:rPr>
              <a:t>צ'אט בין משתמשים</a:t>
            </a:r>
            <a:endParaRPr lang="en-US" dirty="0">
              <a:solidFill>
                <a:srgbClr val="F59D05"/>
              </a:solidFill>
              <a:cs typeface="Guttman Aharoni" panose="02010401010101010101" pitchFamily="2" charset="-79"/>
            </a:endParaRPr>
          </a:p>
        </p:txBody>
      </p:sp>
      <p:pic>
        <p:nvPicPr>
          <p:cNvPr id="7" name="Picture 6">
            <a:extLst>
              <a:ext uri="{FF2B5EF4-FFF2-40B4-BE49-F238E27FC236}">
                <a16:creationId xmlns:a16="http://schemas.microsoft.com/office/drawing/2014/main" id="{5DDA9892-BC00-F1A3-2F13-C86BCEEEE946}"/>
              </a:ext>
            </a:extLst>
          </p:cNvPr>
          <p:cNvPicPr>
            <a:picLocks noChangeAspect="1"/>
          </p:cNvPicPr>
          <p:nvPr/>
        </p:nvPicPr>
        <p:blipFill>
          <a:blip r:embed="rId2"/>
          <a:stretch>
            <a:fillRect/>
          </a:stretch>
        </p:blipFill>
        <p:spPr>
          <a:xfrm>
            <a:off x="5514595" y="1577398"/>
            <a:ext cx="2264896" cy="4510834"/>
          </a:xfrm>
          <a:prstGeom prst="rect">
            <a:avLst/>
          </a:prstGeom>
          <a:ln>
            <a:noFill/>
          </a:ln>
          <a:effectLst>
            <a:outerShdw blurRad="190500" algn="tl" rotWithShape="0">
              <a:srgbClr val="000000">
                <a:alpha val="70000"/>
              </a:srgbClr>
            </a:outerShdw>
          </a:effectLst>
        </p:spPr>
      </p:pic>
      <p:pic>
        <p:nvPicPr>
          <p:cNvPr id="10" name="Content Placeholder 4">
            <a:extLst>
              <a:ext uri="{FF2B5EF4-FFF2-40B4-BE49-F238E27FC236}">
                <a16:creationId xmlns:a16="http://schemas.microsoft.com/office/drawing/2014/main" id="{A632ADC5-20D0-0A48-BA3B-90978424DF0D}"/>
              </a:ext>
            </a:extLst>
          </p:cNvPr>
          <p:cNvPicPr>
            <a:picLocks noChangeAspect="1"/>
          </p:cNvPicPr>
          <p:nvPr/>
        </p:nvPicPr>
        <p:blipFill>
          <a:blip r:embed="rId3"/>
          <a:stretch>
            <a:fillRect/>
          </a:stretch>
        </p:blipFill>
        <p:spPr>
          <a:xfrm>
            <a:off x="8922829" y="1569435"/>
            <a:ext cx="2264896" cy="4510834"/>
          </a:xfrm>
          <a:prstGeom prst="rect">
            <a:avLst/>
          </a:prstGeom>
          <a:ln>
            <a:noFill/>
          </a:ln>
          <a:effectLst>
            <a:outerShdw blurRad="190500" algn="tl" rotWithShape="0">
              <a:srgbClr val="000000">
                <a:alpha val="70000"/>
              </a:srgbClr>
            </a:outerShdw>
          </a:effectLst>
        </p:spPr>
      </p:pic>
      <p:pic>
        <p:nvPicPr>
          <p:cNvPr id="11" name="Picture 10">
            <a:extLst>
              <a:ext uri="{FF2B5EF4-FFF2-40B4-BE49-F238E27FC236}">
                <a16:creationId xmlns:a16="http://schemas.microsoft.com/office/drawing/2014/main" id="{C1EAD2B7-C751-4349-040C-CCB478F2694D}"/>
              </a:ext>
            </a:extLst>
          </p:cNvPr>
          <p:cNvPicPr>
            <a:picLocks noChangeAspect="1"/>
          </p:cNvPicPr>
          <p:nvPr/>
        </p:nvPicPr>
        <p:blipFill rotWithShape="1">
          <a:blip r:embed="rId4"/>
          <a:srcRect l="1486" r="3317"/>
          <a:stretch/>
        </p:blipFill>
        <p:spPr>
          <a:xfrm>
            <a:off x="2113455" y="1569435"/>
            <a:ext cx="2299056" cy="4526760"/>
          </a:xfrm>
          <a:prstGeom prst="rect">
            <a:avLst/>
          </a:prstGeom>
          <a:ln>
            <a:noFill/>
          </a:ln>
          <a:effectLst>
            <a:outerShdw blurRad="190500" algn="tl" rotWithShape="0">
              <a:srgbClr val="000000">
                <a:alpha val="70000"/>
              </a:srgbClr>
            </a:outerShdw>
          </a:effectLst>
        </p:spPr>
      </p:pic>
      <p:sp>
        <p:nvSpPr>
          <p:cNvPr id="15" name="TextBox 14">
            <a:extLst>
              <a:ext uri="{FF2B5EF4-FFF2-40B4-BE49-F238E27FC236}">
                <a16:creationId xmlns:a16="http://schemas.microsoft.com/office/drawing/2014/main" id="{76F2AE6F-D46F-0DD2-E8A7-86F91DCC9A68}"/>
              </a:ext>
            </a:extLst>
          </p:cNvPr>
          <p:cNvSpPr txBox="1"/>
          <p:nvPr/>
        </p:nvSpPr>
        <p:spPr>
          <a:xfrm>
            <a:off x="48520" y="2652460"/>
            <a:ext cx="2008209" cy="369332"/>
          </a:xfrm>
          <a:prstGeom prst="rect">
            <a:avLst/>
          </a:prstGeom>
          <a:noFill/>
        </p:spPr>
        <p:txBody>
          <a:bodyPr wrap="square" rtlCol="0">
            <a:spAutoFit/>
          </a:bodyPr>
          <a:lstStyle/>
          <a:p>
            <a:r>
              <a:rPr lang="he-IL" dirty="0">
                <a:solidFill>
                  <a:schemeClr val="bg1"/>
                </a:solidFill>
                <a:latin typeface="Lucida Sans Unicode" panose="020B0602030504020204" pitchFamily="34" charset="0"/>
                <a:cs typeface="Lucida Sans Unicode" panose="020B0602030504020204" pitchFamily="34" charset="0"/>
              </a:rPr>
              <a:t>חיפוש משתמש</a:t>
            </a:r>
            <a:endParaRPr lang="en-US" dirty="0">
              <a:solidFill>
                <a:schemeClr val="bg1"/>
              </a:solidFill>
              <a:latin typeface="Lucida Sans Unicode" panose="020B0602030504020204" pitchFamily="34" charset="0"/>
              <a:cs typeface="Lucida Sans Unicode" panose="020B0602030504020204" pitchFamily="34" charset="0"/>
            </a:endParaRPr>
          </a:p>
        </p:txBody>
      </p:sp>
      <p:sp>
        <p:nvSpPr>
          <p:cNvPr id="16" name="Oval 15">
            <a:extLst>
              <a:ext uri="{FF2B5EF4-FFF2-40B4-BE49-F238E27FC236}">
                <a16:creationId xmlns:a16="http://schemas.microsoft.com/office/drawing/2014/main" id="{300607C6-1DB2-5FE7-DDE3-9323444D71FE}"/>
              </a:ext>
            </a:extLst>
          </p:cNvPr>
          <p:cNvSpPr/>
          <p:nvPr/>
        </p:nvSpPr>
        <p:spPr>
          <a:xfrm>
            <a:off x="1857778" y="3428999"/>
            <a:ext cx="2723458" cy="653473"/>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Arrow: Right 5">
            <a:extLst>
              <a:ext uri="{FF2B5EF4-FFF2-40B4-BE49-F238E27FC236}">
                <a16:creationId xmlns:a16="http://schemas.microsoft.com/office/drawing/2014/main" id="{01ADC676-5641-D6ED-270A-56D7C2FDE56D}"/>
              </a:ext>
            </a:extLst>
          </p:cNvPr>
          <p:cNvSpPr/>
          <p:nvPr/>
        </p:nvSpPr>
        <p:spPr>
          <a:xfrm>
            <a:off x="4678231" y="3051963"/>
            <a:ext cx="529390" cy="412035"/>
          </a:xfrm>
          <a:prstGeom prst="rightArrow">
            <a:avLst/>
          </a:prstGeom>
          <a:solidFill>
            <a:srgbClr val="F59D0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5" name="Arrow: Right 5">
            <a:extLst>
              <a:ext uri="{FF2B5EF4-FFF2-40B4-BE49-F238E27FC236}">
                <a16:creationId xmlns:a16="http://schemas.microsoft.com/office/drawing/2014/main" id="{D53E107E-C72D-84E6-A808-6DD67B99A708}"/>
              </a:ext>
            </a:extLst>
          </p:cNvPr>
          <p:cNvSpPr/>
          <p:nvPr/>
        </p:nvSpPr>
        <p:spPr>
          <a:xfrm rot="10800000">
            <a:off x="8086465" y="3021792"/>
            <a:ext cx="529390" cy="412035"/>
          </a:xfrm>
          <a:prstGeom prst="rightArrow">
            <a:avLst/>
          </a:prstGeom>
          <a:solidFill>
            <a:srgbClr val="F59D0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9" name="Arrow: Right 5">
            <a:extLst>
              <a:ext uri="{FF2B5EF4-FFF2-40B4-BE49-F238E27FC236}">
                <a16:creationId xmlns:a16="http://schemas.microsoft.com/office/drawing/2014/main" id="{020875C1-9DB3-77C8-779F-3E0F85F0A717}"/>
              </a:ext>
            </a:extLst>
          </p:cNvPr>
          <p:cNvSpPr/>
          <p:nvPr/>
        </p:nvSpPr>
        <p:spPr>
          <a:xfrm>
            <a:off x="1318345" y="3021792"/>
            <a:ext cx="529390" cy="412035"/>
          </a:xfrm>
          <a:prstGeom prst="rightArrow">
            <a:avLst/>
          </a:prstGeom>
          <a:solidFill>
            <a:srgbClr val="F59D0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Tree>
    <p:extLst>
      <p:ext uri="{BB962C8B-B14F-4D97-AF65-F5344CB8AC3E}">
        <p14:creationId xmlns:p14="http://schemas.microsoft.com/office/powerpoint/2010/main" val="20704726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18191C"/>
        </a:solidFill>
        <a:effectLst/>
      </p:bgPr>
    </p:bg>
    <p:spTree>
      <p:nvGrpSpPr>
        <p:cNvPr id="1" name="">
          <a:extLst>
            <a:ext uri="{FF2B5EF4-FFF2-40B4-BE49-F238E27FC236}">
              <a16:creationId xmlns:a16="http://schemas.microsoft.com/office/drawing/2014/main" id="{DF51AE74-8C04-788C-0388-D0E3A2C154FF}"/>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7FC9E90D-6247-ABB5-0159-96CBFE017D65}"/>
              </a:ext>
            </a:extLst>
          </p:cNvPr>
          <p:cNvSpPr>
            <a:spLocks noGrp="1"/>
          </p:cNvSpPr>
          <p:nvPr>
            <p:ph type="title"/>
          </p:nvPr>
        </p:nvSpPr>
        <p:spPr/>
        <p:txBody>
          <a:bodyPr/>
          <a:lstStyle/>
          <a:p>
            <a:pPr algn="ctr"/>
            <a:r>
              <a:rPr lang="he-IL" dirty="0">
                <a:solidFill>
                  <a:srgbClr val="F59D05"/>
                </a:solidFill>
                <a:latin typeface="Guttman Aharoni" panose="02010401010101010101" pitchFamily="2" charset="-79"/>
                <a:cs typeface="Guttman Aharoni" panose="02010401010101010101" pitchFamily="2" charset="-79"/>
              </a:rPr>
              <a:t>ציון פערים</a:t>
            </a:r>
            <a:endParaRPr lang="en-US" dirty="0">
              <a:solidFill>
                <a:srgbClr val="F59D05"/>
              </a:solidFill>
              <a:cs typeface="Guttman Aharoni" panose="02010401010101010101" pitchFamily="2" charset="-79"/>
            </a:endParaRPr>
          </a:p>
        </p:txBody>
      </p:sp>
      <p:sp>
        <p:nvSpPr>
          <p:cNvPr id="5" name="Content Placeholder 2">
            <a:extLst>
              <a:ext uri="{FF2B5EF4-FFF2-40B4-BE49-F238E27FC236}">
                <a16:creationId xmlns:a16="http://schemas.microsoft.com/office/drawing/2014/main" id="{EF1F7380-9D47-DA4F-0FF8-DD19D41E75E4}"/>
              </a:ext>
            </a:extLst>
          </p:cNvPr>
          <p:cNvSpPr>
            <a:spLocks noGrp="1"/>
          </p:cNvSpPr>
          <p:nvPr>
            <p:ph idx="1"/>
          </p:nvPr>
        </p:nvSpPr>
        <p:spPr>
          <a:xfrm>
            <a:off x="838200" y="1685926"/>
            <a:ext cx="10515600" cy="4351338"/>
          </a:xfrm>
        </p:spPr>
        <p:txBody>
          <a:bodyPr>
            <a:normAutofit lnSpcReduction="10000"/>
          </a:bodyPr>
          <a:lstStyle/>
          <a:p>
            <a:pPr marL="0" indent="0">
              <a:lnSpc>
                <a:spcPct val="150000"/>
              </a:lnSpc>
              <a:buClr>
                <a:srgbClr val="F59D05"/>
              </a:buClr>
              <a:buNone/>
            </a:pPr>
            <a:r>
              <a:rPr lang="he-IL" sz="2000" dirty="0">
                <a:solidFill>
                  <a:schemeClr val="bg1"/>
                </a:solidFill>
                <a:highlight>
                  <a:srgbClr val="18191C"/>
                </a:highlight>
                <a:latin typeface="Lucida Sans Unicode" panose="020B0602030504020204" pitchFamily="34" charset="0"/>
                <a:cs typeface="Lucida Sans Unicode" panose="020B0602030504020204" pitchFamily="34" charset="0"/>
              </a:rPr>
              <a:t>בתהליך התכנון ההתחלתי של הפרויקט, הוצעו דרישות שונות לאפליקציה, חלקן עם עדיפות גבוהה וחלקן עם עדיפות נמוכה. במהלך הסמסטר, עמדנו במטרה לפתח את כל הדרישות בעדיפות הגבוהה. </a:t>
            </a:r>
          </a:p>
          <a:p>
            <a:pPr marL="0" indent="0">
              <a:lnSpc>
                <a:spcPct val="150000"/>
              </a:lnSpc>
              <a:buClr>
                <a:srgbClr val="F59D05"/>
              </a:buClr>
              <a:buNone/>
            </a:pPr>
            <a:r>
              <a:rPr lang="he-IL" sz="2000" dirty="0">
                <a:solidFill>
                  <a:schemeClr val="bg1"/>
                </a:solidFill>
                <a:highlight>
                  <a:srgbClr val="18191C"/>
                </a:highlight>
                <a:latin typeface="Lucida Sans Unicode" panose="020B0602030504020204" pitchFamily="34" charset="0"/>
                <a:cs typeface="Lucida Sans Unicode" panose="020B0602030504020204" pitchFamily="34" charset="0"/>
              </a:rPr>
              <a:t>לאחר השלמת הפיתוח והעברת האפליקציה לשלב שבו משתמש יכול להנות מכל הפיצ'רים החיוניים, התחלנו בעבודה על שיפור חוויית המשתמש (דרישות בעדיפות נמוכה), הכולל התחברות דרך</a:t>
            </a:r>
            <a:r>
              <a:rPr lang="en-US" sz="2000" dirty="0">
                <a:solidFill>
                  <a:schemeClr val="bg1"/>
                </a:solidFill>
                <a:highlight>
                  <a:srgbClr val="18191C"/>
                </a:highlight>
                <a:latin typeface="Lucida Sans Unicode" panose="020B0602030504020204" pitchFamily="34" charset="0"/>
                <a:cs typeface="Lucida Sans Unicode" panose="020B0602030504020204" pitchFamily="34" charset="0"/>
              </a:rPr>
              <a:t> ,Gmail </a:t>
            </a:r>
            <a:r>
              <a:rPr lang="he-IL" sz="2000" dirty="0">
                <a:solidFill>
                  <a:schemeClr val="bg1"/>
                </a:solidFill>
                <a:highlight>
                  <a:srgbClr val="18191C"/>
                </a:highlight>
                <a:latin typeface="Lucida Sans Unicode" panose="020B0602030504020204" pitchFamily="34" charset="0"/>
                <a:cs typeface="Lucida Sans Unicode" panose="020B0602030504020204" pitchFamily="34" charset="0"/>
              </a:rPr>
              <a:t>הצמדת צבע לחבילות סיורים על מנת להקל על הזיהוי, שינוי שפת הממשק, ועוד.</a:t>
            </a:r>
          </a:p>
          <a:p>
            <a:pPr marL="0" indent="0">
              <a:lnSpc>
                <a:spcPct val="150000"/>
              </a:lnSpc>
              <a:buClr>
                <a:srgbClr val="F59D05"/>
              </a:buClr>
              <a:buNone/>
            </a:pPr>
            <a:r>
              <a:rPr lang="he-IL" sz="2000" dirty="0">
                <a:solidFill>
                  <a:schemeClr val="bg1"/>
                </a:solidFill>
                <a:highlight>
                  <a:srgbClr val="18191C"/>
                </a:highlight>
                <a:latin typeface="Lucida Sans Unicode" panose="020B0602030504020204" pitchFamily="34" charset="0"/>
                <a:cs typeface="Lucida Sans Unicode" panose="020B0602030504020204" pitchFamily="34" charset="0"/>
              </a:rPr>
              <a:t>שני דברים שרצינו להוסיף, ושמנו לעצמנו כמטרה להוסיף בעדכונים הבאים, הם האפשרות לקבל התראות, והתחברות דרך חשבון </a:t>
            </a:r>
            <a:r>
              <a:rPr lang="en-US" sz="2000" dirty="0">
                <a:solidFill>
                  <a:schemeClr val="bg1"/>
                </a:solidFill>
                <a:highlight>
                  <a:srgbClr val="18191C"/>
                </a:highlight>
                <a:latin typeface="Lucida Sans Unicode" panose="020B0602030504020204" pitchFamily="34" charset="0"/>
                <a:cs typeface="Lucida Sans Unicode" panose="020B0602030504020204" pitchFamily="34" charset="0"/>
              </a:rPr>
              <a:t>Facebook</a:t>
            </a:r>
            <a:r>
              <a:rPr lang="he-IL" sz="2000" dirty="0">
                <a:solidFill>
                  <a:schemeClr val="bg1"/>
                </a:solidFill>
                <a:highlight>
                  <a:srgbClr val="18191C"/>
                </a:highlight>
                <a:latin typeface="Lucida Sans Unicode" panose="020B0602030504020204" pitchFamily="34" charset="0"/>
                <a:cs typeface="Lucida Sans Unicode" panose="020B0602030504020204" pitchFamily="34" charset="0"/>
              </a:rPr>
              <a:t>.</a:t>
            </a:r>
            <a:endParaRPr lang="en-US" sz="2000" dirty="0">
              <a:solidFill>
                <a:schemeClr val="bg1"/>
              </a:solidFill>
              <a:highlight>
                <a:srgbClr val="18191C"/>
              </a:highlight>
              <a:latin typeface="Lucida Sans Unicode" panose="020B0602030504020204" pitchFamily="34" charset="0"/>
              <a:cs typeface="Lucida Sans Unicode" panose="020B0602030504020204" pitchFamily="34" charset="0"/>
            </a:endParaRPr>
          </a:p>
        </p:txBody>
      </p:sp>
    </p:spTree>
    <p:extLst>
      <p:ext uri="{BB962C8B-B14F-4D97-AF65-F5344CB8AC3E}">
        <p14:creationId xmlns:p14="http://schemas.microsoft.com/office/powerpoint/2010/main" val="10465494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18191C"/>
        </a:solidFill>
        <a:effectLst/>
      </p:bgPr>
    </p:bg>
    <p:spTree>
      <p:nvGrpSpPr>
        <p:cNvPr id="1" name="">
          <a:extLst>
            <a:ext uri="{FF2B5EF4-FFF2-40B4-BE49-F238E27FC236}">
              <a16:creationId xmlns:a16="http://schemas.microsoft.com/office/drawing/2014/main" id="{194A1B06-D077-87E8-C392-507CE45D4BB0}"/>
            </a:ext>
          </a:extLst>
        </p:cNvPr>
        <p:cNvGrpSpPr/>
        <p:nvPr/>
      </p:nvGrpSpPr>
      <p:grpSpPr>
        <a:xfrm>
          <a:off x="0" y="0"/>
          <a:ext cx="0" cy="0"/>
          <a:chOff x="0" y="0"/>
          <a:chExt cx="0" cy="0"/>
        </a:xfrm>
      </p:grpSpPr>
      <p:sp>
        <p:nvSpPr>
          <p:cNvPr id="3" name="כותרת משנה 2">
            <a:extLst>
              <a:ext uri="{FF2B5EF4-FFF2-40B4-BE49-F238E27FC236}">
                <a16:creationId xmlns:a16="http://schemas.microsoft.com/office/drawing/2014/main" id="{FD269715-1FD1-ACC8-A1F5-269CF775AEC9}"/>
              </a:ext>
            </a:extLst>
          </p:cNvPr>
          <p:cNvSpPr>
            <a:spLocks noGrp="1"/>
          </p:cNvSpPr>
          <p:nvPr>
            <p:ph type="subTitle" idx="1"/>
          </p:nvPr>
        </p:nvSpPr>
        <p:spPr>
          <a:xfrm>
            <a:off x="2480915" y="833150"/>
            <a:ext cx="7230168" cy="2410400"/>
          </a:xfrm>
        </p:spPr>
        <p:txBody>
          <a:bodyPr>
            <a:normAutofit/>
          </a:bodyPr>
          <a:lstStyle/>
          <a:p>
            <a:pPr>
              <a:lnSpc>
                <a:spcPct val="100000"/>
              </a:lnSpc>
            </a:pPr>
            <a:r>
              <a:rPr lang="he-IL" sz="4400" dirty="0">
                <a:solidFill>
                  <a:srgbClr val="F59D05"/>
                </a:solidFill>
                <a:latin typeface="Guttman-Aharoni" panose="02010701010101010101" pitchFamily="2" charset="-79"/>
                <a:cs typeface="Guttman-Aharoni" panose="02010701010101010101" pitchFamily="2" charset="-79"/>
              </a:rPr>
              <a:t>תודה רבה על ההקשבה!</a:t>
            </a:r>
          </a:p>
          <a:p>
            <a:pPr>
              <a:lnSpc>
                <a:spcPct val="100000"/>
              </a:lnSpc>
            </a:pPr>
            <a:r>
              <a:rPr lang="he-IL" sz="4400" dirty="0">
                <a:solidFill>
                  <a:srgbClr val="F59D05"/>
                </a:solidFill>
                <a:latin typeface="Guttman-Aharoni" panose="02010701010101010101" pitchFamily="2" charset="-79"/>
                <a:cs typeface="Guttman-Aharoni" panose="02010701010101010101" pitchFamily="2" charset="-79"/>
              </a:rPr>
              <a:t>צוות</a:t>
            </a:r>
          </a:p>
        </p:txBody>
      </p:sp>
      <p:pic>
        <p:nvPicPr>
          <p:cNvPr id="8" name="תמונה 7">
            <a:extLst>
              <a:ext uri="{FF2B5EF4-FFF2-40B4-BE49-F238E27FC236}">
                <a16:creationId xmlns:a16="http://schemas.microsoft.com/office/drawing/2014/main" id="{EEC1101C-06D8-526E-CBA2-8D55E7D11987}"/>
              </a:ext>
            </a:extLst>
          </p:cNvPr>
          <p:cNvPicPr>
            <a:picLocks noChangeAspect="1"/>
          </p:cNvPicPr>
          <p:nvPr/>
        </p:nvPicPr>
        <p:blipFill>
          <a:blip r:embed="rId2"/>
          <a:stretch>
            <a:fillRect/>
          </a:stretch>
        </p:blipFill>
        <p:spPr>
          <a:xfrm>
            <a:off x="3948112" y="2266950"/>
            <a:ext cx="4295775" cy="3505200"/>
          </a:xfrm>
          <a:prstGeom prst="rect">
            <a:avLst/>
          </a:prstGeom>
        </p:spPr>
      </p:pic>
    </p:spTree>
    <p:extLst>
      <p:ext uri="{BB962C8B-B14F-4D97-AF65-F5344CB8AC3E}">
        <p14:creationId xmlns:p14="http://schemas.microsoft.com/office/powerpoint/2010/main" val="29213259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8191C"/>
        </a:solid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E1AD55B4-79D1-57F7-BABD-6C67E4DA3FD7}"/>
              </a:ext>
            </a:extLst>
          </p:cNvPr>
          <p:cNvSpPr>
            <a:spLocks noGrp="1"/>
          </p:cNvSpPr>
          <p:nvPr>
            <p:ph type="title"/>
          </p:nvPr>
        </p:nvSpPr>
        <p:spPr/>
        <p:txBody>
          <a:bodyPr/>
          <a:lstStyle/>
          <a:p>
            <a:pPr algn="ctr"/>
            <a:r>
              <a:rPr lang="he-IL" dirty="0">
                <a:solidFill>
                  <a:srgbClr val="F59D05"/>
                </a:solidFill>
                <a:latin typeface="Guttman-Aharoni" panose="02010701010101010101" pitchFamily="2" charset="-79"/>
                <a:cs typeface="Guttman-Aharoni" panose="02010701010101010101" pitchFamily="2" charset="-79"/>
              </a:rPr>
              <a:t>תיאור המערכת</a:t>
            </a:r>
            <a:endParaRPr lang="he-IL" dirty="0">
              <a:solidFill>
                <a:srgbClr val="F59D05"/>
              </a:solidFill>
            </a:endParaRPr>
          </a:p>
        </p:txBody>
      </p:sp>
      <p:sp>
        <p:nvSpPr>
          <p:cNvPr id="4" name="מציין מיקום תוכן 3">
            <a:extLst>
              <a:ext uri="{FF2B5EF4-FFF2-40B4-BE49-F238E27FC236}">
                <a16:creationId xmlns:a16="http://schemas.microsoft.com/office/drawing/2014/main" id="{E88AB3E9-1B2F-6C8C-6D5D-4CD0028981FD}"/>
              </a:ext>
            </a:extLst>
          </p:cNvPr>
          <p:cNvSpPr>
            <a:spLocks noGrp="1"/>
          </p:cNvSpPr>
          <p:nvPr>
            <p:ph sz="half" idx="2"/>
          </p:nvPr>
        </p:nvSpPr>
        <p:spPr>
          <a:xfrm>
            <a:off x="838200" y="2964109"/>
            <a:ext cx="10515600" cy="3617666"/>
          </a:xfrm>
          <a:ln>
            <a:noFill/>
          </a:ln>
        </p:spPr>
        <p:txBody>
          <a:bodyPr>
            <a:noAutofit/>
          </a:bodyPr>
          <a:lstStyle/>
          <a:p>
            <a:pPr marL="0" indent="0" algn="ctr">
              <a:buNone/>
            </a:pPr>
            <a:r>
              <a:rPr lang="he-IL" sz="3200" dirty="0">
                <a:solidFill>
                  <a:srgbClr val="F59D05"/>
                </a:solidFill>
                <a:latin typeface="Guttman-Aharoni" panose="02010701010101010101" pitchFamily="2" charset="-79"/>
                <a:cs typeface="Guttman-Aharoni" panose="02010701010101010101" pitchFamily="2" charset="-79"/>
              </a:rPr>
              <a:t>מטרות</a:t>
            </a:r>
          </a:p>
          <a:p>
            <a:pPr>
              <a:lnSpc>
                <a:spcPct val="100000"/>
              </a:lnSpc>
            </a:pPr>
            <a:r>
              <a:rPr lang="he-IL" sz="2400" dirty="0">
                <a:solidFill>
                  <a:srgbClr val="F59D05"/>
                </a:solidFill>
                <a:latin typeface="Lucida Sans Unicode" panose="020B0602030504020204" pitchFamily="34" charset="0"/>
                <a:cs typeface="Lucida Sans Unicode" panose="020B0602030504020204" pitchFamily="34" charset="0"/>
              </a:rPr>
              <a:t>הזמנה וניהול סיורים: </a:t>
            </a:r>
            <a:r>
              <a:rPr lang="he-IL" sz="2400" dirty="0">
                <a:solidFill>
                  <a:schemeClr val="bg1"/>
                </a:solidFill>
                <a:latin typeface="Lucida Sans Unicode" panose="020B0602030504020204" pitchFamily="34" charset="0"/>
                <a:cs typeface="Lucida Sans Unicode" panose="020B0602030504020204" pitchFamily="34" charset="0"/>
              </a:rPr>
              <a:t>לפשט את תהליך הזמנת הסיורים וניהולו הן עבור מדריכי טיולים והן עבור תיירים.</a:t>
            </a:r>
          </a:p>
          <a:p>
            <a:pPr>
              <a:lnSpc>
                <a:spcPct val="100000"/>
              </a:lnSpc>
            </a:pPr>
            <a:r>
              <a:rPr lang="he-IL" sz="2400" dirty="0">
                <a:solidFill>
                  <a:srgbClr val="F59D05"/>
                </a:solidFill>
                <a:latin typeface="Lucida Sans Unicode" panose="020B0602030504020204" pitchFamily="34" charset="0"/>
                <a:cs typeface="Lucida Sans Unicode" panose="020B0602030504020204" pitchFamily="34" charset="0"/>
              </a:rPr>
              <a:t>תקשורת חלקה: </a:t>
            </a:r>
            <a:r>
              <a:rPr lang="he-IL" sz="2400" dirty="0">
                <a:solidFill>
                  <a:schemeClr val="bg1"/>
                </a:solidFill>
                <a:latin typeface="Lucida Sans Unicode" panose="020B0602030504020204" pitchFamily="34" charset="0"/>
                <a:cs typeface="Lucida Sans Unicode" panose="020B0602030504020204" pitchFamily="34" charset="0"/>
              </a:rPr>
              <a:t>לסייע לתקשורת חלקה בין מדריכי טיולים ותיירים.</a:t>
            </a:r>
          </a:p>
          <a:p>
            <a:pPr>
              <a:lnSpc>
                <a:spcPct val="100000"/>
              </a:lnSpc>
            </a:pPr>
            <a:r>
              <a:rPr lang="he-IL" sz="2400" dirty="0">
                <a:solidFill>
                  <a:srgbClr val="F59D05"/>
                </a:solidFill>
                <a:latin typeface="Lucida Sans Unicode" panose="020B0602030504020204" pitchFamily="34" charset="0"/>
                <a:cs typeface="Lucida Sans Unicode" panose="020B0602030504020204" pitchFamily="34" charset="0"/>
              </a:rPr>
              <a:t>שיפור חווית הטיול: </a:t>
            </a:r>
            <a:r>
              <a:rPr lang="he-IL" sz="2400" dirty="0">
                <a:solidFill>
                  <a:schemeClr val="bg1"/>
                </a:solidFill>
                <a:latin typeface="Lucida Sans Unicode" panose="020B0602030504020204" pitchFamily="34" charset="0"/>
                <a:cs typeface="Lucida Sans Unicode" panose="020B0602030504020204" pitchFamily="34" charset="0"/>
              </a:rPr>
              <a:t>לשפר את חווית הטיול הכוללת על ידי מתן גישה אמינה ונוחה לסיורים מודרכים.</a:t>
            </a:r>
          </a:p>
          <a:p>
            <a:pPr>
              <a:lnSpc>
                <a:spcPct val="100000"/>
              </a:lnSpc>
            </a:pPr>
            <a:r>
              <a:rPr lang="he-IL" sz="2400" dirty="0">
                <a:solidFill>
                  <a:srgbClr val="F59D05"/>
                </a:solidFill>
                <a:latin typeface="Lucida Sans Unicode" panose="020B0602030504020204" pitchFamily="34" charset="0"/>
                <a:cs typeface="Lucida Sans Unicode" panose="020B0602030504020204" pitchFamily="34" charset="0"/>
              </a:rPr>
              <a:t>מעקב וניהול: </a:t>
            </a:r>
            <a:r>
              <a:rPr lang="he-IL" sz="2400" dirty="0">
                <a:solidFill>
                  <a:schemeClr val="bg1"/>
                </a:solidFill>
                <a:latin typeface="Lucida Sans Unicode" panose="020B0602030504020204" pitchFamily="34" charset="0"/>
                <a:cs typeface="Lucida Sans Unicode" panose="020B0602030504020204" pitchFamily="34" charset="0"/>
              </a:rPr>
              <a:t>לאפשר מעקב וניהול של סיורים קיימים בקלות ויעילות.</a:t>
            </a:r>
          </a:p>
        </p:txBody>
      </p:sp>
      <p:sp>
        <p:nvSpPr>
          <p:cNvPr id="6" name="תיבת טקסט 5">
            <a:extLst>
              <a:ext uri="{FF2B5EF4-FFF2-40B4-BE49-F238E27FC236}">
                <a16:creationId xmlns:a16="http://schemas.microsoft.com/office/drawing/2014/main" id="{44A3A4C5-FD3F-FE90-7FC0-E4207AFF9720}"/>
              </a:ext>
            </a:extLst>
          </p:cNvPr>
          <p:cNvSpPr txBox="1"/>
          <p:nvPr/>
        </p:nvSpPr>
        <p:spPr>
          <a:xfrm>
            <a:off x="838200" y="1565945"/>
            <a:ext cx="10515600" cy="1200329"/>
          </a:xfrm>
          <a:prstGeom prst="rect">
            <a:avLst/>
          </a:prstGeom>
          <a:noFill/>
        </p:spPr>
        <p:txBody>
          <a:bodyPr wrap="square" rtlCol="1">
            <a:spAutoFit/>
          </a:bodyPr>
          <a:lstStyle/>
          <a:p>
            <a:r>
              <a:rPr lang="he-IL" sz="2400" dirty="0">
                <a:solidFill>
                  <a:schemeClr val="bg1"/>
                </a:solidFill>
                <a:latin typeface="Lucida Sans Unicode" panose="020B0602030504020204" pitchFamily="34" charset="0"/>
                <a:cs typeface="Lucida Sans Unicode" panose="020B0602030504020204" pitchFamily="34" charset="0"/>
              </a:rPr>
              <a:t>אפליקציית</a:t>
            </a:r>
            <a:r>
              <a:rPr lang="en-US" sz="2400" dirty="0">
                <a:solidFill>
                  <a:schemeClr val="bg1"/>
                </a:solidFill>
                <a:latin typeface="Lucida Sans Unicode" panose="020B0602030504020204" pitchFamily="34" charset="0"/>
                <a:cs typeface="Lucida Sans Unicode" panose="020B0602030504020204" pitchFamily="34" charset="0"/>
              </a:rPr>
              <a:t> </a:t>
            </a:r>
            <a:r>
              <a:rPr lang="en-US" sz="2400" dirty="0">
                <a:solidFill>
                  <a:srgbClr val="F59D05"/>
                </a:solidFill>
                <a:latin typeface="Panton Narrow-Trial ExtraBold" pitchFamily="2" charset="0"/>
                <a:cs typeface="Lucida Sans Unicode" panose="020B0602030504020204" pitchFamily="34" charset="0"/>
              </a:rPr>
              <a:t>                  </a:t>
            </a:r>
            <a:r>
              <a:rPr lang="en-US" sz="2400" dirty="0">
                <a:solidFill>
                  <a:schemeClr val="bg1"/>
                </a:solidFill>
                <a:latin typeface="Lucida Sans Unicode" panose="020B0602030504020204" pitchFamily="34" charset="0"/>
                <a:cs typeface="Lucida Sans Unicode" panose="020B0602030504020204" pitchFamily="34" charset="0"/>
              </a:rPr>
              <a:t> </a:t>
            </a:r>
            <a:r>
              <a:rPr lang="he-IL" sz="2400" dirty="0">
                <a:solidFill>
                  <a:schemeClr val="bg1"/>
                </a:solidFill>
                <a:latin typeface="Lucida Sans Unicode" panose="020B0602030504020204" pitchFamily="34" charset="0"/>
                <a:cs typeface="Lucida Sans Unicode" panose="020B0602030504020204" pitchFamily="34" charset="0"/>
              </a:rPr>
              <a:t>   משמשת כפלטפורמה לגישור הפער בין מדריכי טיולים לתיירים. מטרתה העיקרית היא לייעל את תהליך הזמנת הסיורים ולשפר את התקשורת בין שני הצדדים.</a:t>
            </a:r>
          </a:p>
        </p:txBody>
      </p:sp>
      <p:pic>
        <p:nvPicPr>
          <p:cNvPr id="5" name="תמונה 4">
            <a:extLst>
              <a:ext uri="{FF2B5EF4-FFF2-40B4-BE49-F238E27FC236}">
                <a16:creationId xmlns:a16="http://schemas.microsoft.com/office/drawing/2014/main" id="{49F9FFE9-833C-F383-AA17-2C632DCE85CA}"/>
              </a:ext>
            </a:extLst>
          </p:cNvPr>
          <p:cNvPicPr>
            <a:picLocks noChangeAspect="1"/>
          </p:cNvPicPr>
          <p:nvPr/>
        </p:nvPicPr>
        <p:blipFill>
          <a:blip r:embed="rId2"/>
          <a:stretch>
            <a:fillRect/>
          </a:stretch>
        </p:blipFill>
        <p:spPr>
          <a:xfrm>
            <a:off x="8291512" y="1598393"/>
            <a:ext cx="1490663" cy="363375"/>
          </a:xfrm>
          <a:prstGeom prst="rect">
            <a:avLst/>
          </a:prstGeom>
        </p:spPr>
      </p:pic>
    </p:spTree>
    <p:extLst>
      <p:ext uri="{BB962C8B-B14F-4D97-AF65-F5344CB8AC3E}">
        <p14:creationId xmlns:p14="http://schemas.microsoft.com/office/powerpoint/2010/main" val="41082329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8191C"/>
        </a:solidFill>
        <a:effectLst/>
      </p:bgPr>
    </p:bg>
    <p:spTree>
      <p:nvGrpSpPr>
        <p:cNvPr id="1" name="">
          <a:extLst>
            <a:ext uri="{FF2B5EF4-FFF2-40B4-BE49-F238E27FC236}">
              <a16:creationId xmlns:a16="http://schemas.microsoft.com/office/drawing/2014/main" id="{7DC4B132-297F-E097-FC71-454618D42F58}"/>
            </a:ext>
          </a:extLst>
        </p:cNvPr>
        <p:cNvGrpSpPr/>
        <p:nvPr/>
      </p:nvGrpSpPr>
      <p:grpSpPr>
        <a:xfrm>
          <a:off x="0" y="0"/>
          <a:ext cx="0" cy="0"/>
          <a:chOff x="0" y="0"/>
          <a:chExt cx="0" cy="0"/>
        </a:xfrm>
      </p:grpSpPr>
      <p:sp>
        <p:nvSpPr>
          <p:cNvPr id="4" name="מציין מיקום תוכן 3">
            <a:extLst>
              <a:ext uri="{FF2B5EF4-FFF2-40B4-BE49-F238E27FC236}">
                <a16:creationId xmlns:a16="http://schemas.microsoft.com/office/drawing/2014/main" id="{3BB67DD4-D938-C6FD-5239-4015C5EFBB06}"/>
              </a:ext>
            </a:extLst>
          </p:cNvPr>
          <p:cNvSpPr>
            <a:spLocks noGrp="1"/>
          </p:cNvSpPr>
          <p:nvPr>
            <p:ph sz="half" idx="2"/>
          </p:nvPr>
        </p:nvSpPr>
        <p:spPr>
          <a:xfrm>
            <a:off x="838200" y="336551"/>
            <a:ext cx="10515600" cy="3168650"/>
          </a:xfrm>
        </p:spPr>
        <p:txBody>
          <a:bodyPr>
            <a:noAutofit/>
          </a:bodyPr>
          <a:lstStyle/>
          <a:p>
            <a:pPr marL="0" indent="0" algn="ctr">
              <a:buNone/>
            </a:pPr>
            <a:r>
              <a:rPr lang="he-IL" sz="3200" dirty="0">
                <a:solidFill>
                  <a:srgbClr val="F59D05"/>
                </a:solidFill>
                <a:latin typeface="Guttman-Aharoni" panose="02010701010101010101" pitchFamily="2" charset="-79"/>
                <a:cs typeface="Guttman-Aharoni" panose="02010701010101010101" pitchFamily="2" charset="-79"/>
              </a:rPr>
              <a:t>מרחב הבעיה</a:t>
            </a:r>
          </a:p>
          <a:p>
            <a:pPr>
              <a:lnSpc>
                <a:spcPct val="100000"/>
              </a:lnSpc>
            </a:pPr>
            <a:r>
              <a:rPr lang="he-IL" sz="2400" dirty="0">
                <a:solidFill>
                  <a:srgbClr val="F59D05"/>
                </a:solidFill>
                <a:latin typeface="Lucida Sans Unicode" panose="020B0602030504020204" pitchFamily="34" charset="0"/>
                <a:cs typeface="Lucida Sans Unicode" panose="020B0602030504020204" pitchFamily="34" charset="0"/>
              </a:rPr>
              <a:t>מורכבות וחוסר יעילות: </a:t>
            </a:r>
            <a:r>
              <a:rPr lang="he-IL" sz="2400" dirty="0">
                <a:solidFill>
                  <a:schemeClr val="bg1"/>
                </a:solidFill>
                <a:latin typeface="Lucida Sans Unicode" panose="020B0602030504020204" pitchFamily="34" charset="0"/>
                <a:cs typeface="Lucida Sans Unicode" panose="020B0602030504020204" pitchFamily="34" charset="0"/>
              </a:rPr>
              <a:t>שיטות הזמנת סיורים מסורתיות עשויות להיות מסורבלות ולא יעילות, ולעתים קרובות כוללות תקשורת ידנית ותהליכי הזמנה.</a:t>
            </a:r>
          </a:p>
          <a:p>
            <a:pPr>
              <a:lnSpc>
                <a:spcPct val="100000"/>
              </a:lnSpc>
            </a:pPr>
            <a:r>
              <a:rPr lang="he-IL" sz="2400" dirty="0">
                <a:solidFill>
                  <a:srgbClr val="F59D05"/>
                </a:solidFill>
                <a:latin typeface="Lucida Sans Unicode" panose="020B0602030504020204" pitchFamily="34" charset="0"/>
                <a:cs typeface="Lucida Sans Unicode" panose="020B0602030504020204" pitchFamily="34" charset="0"/>
              </a:rPr>
              <a:t>אמינות: </a:t>
            </a:r>
            <a:r>
              <a:rPr lang="he-IL" sz="2400" dirty="0">
                <a:solidFill>
                  <a:schemeClr val="bg1"/>
                </a:solidFill>
                <a:latin typeface="Lucida Sans Unicode" panose="020B0602030504020204" pitchFamily="34" charset="0"/>
                <a:cs typeface="Lucida Sans Unicode" panose="020B0602030504020204" pitchFamily="34" charset="0"/>
              </a:rPr>
              <a:t>תיירים עשויים להתקשות למצוא מדריכי טיולים בעלי מוניטין ומידע אמין על סיורים זמינים.</a:t>
            </a:r>
          </a:p>
          <a:p>
            <a:pPr>
              <a:lnSpc>
                <a:spcPct val="100000"/>
              </a:lnSpc>
            </a:pPr>
            <a:r>
              <a:rPr lang="he-IL" sz="2400" dirty="0">
                <a:solidFill>
                  <a:srgbClr val="F59D05"/>
                </a:solidFill>
                <a:latin typeface="Lucida Sans Unicode" panose="020B0602030504020204" pitchFamily="34" charset="0"/>
                <a:cs typeface="Lucida Sans Unicode" panose="020B0602030504020204" pitchFamily="34" charset="0"/>
              </a:rPr>
              <a:t>אתגרי שיווק וניהול הזמנות: </a:t>
            </a:r>
            <a:r>
              <a:rPr lang="he-IL" sz="2400" dirty="0">
                <a:solidFill>
                  <a:schemeClr val="bg1"/>
                </a:solidFill>
                <a:latin typeface="Lucida Sans Unicode" panose="020B0602030504020204" pitchFamily="34" charset="0"/>
                <a:cs typeface="Lucida Sans Unicode" panose="020B0602030504020204" pitchFamily="34" charset="0"/>
              </a:rPr>
              <a:t>מדריכי טיולים עשויים להתמודד עם אתגרים בשיווק השירותים שלהם ובניהול הזמנות ביעילות.</a:t>
            </a:r>
          </a:p>
        </p:txBody>
      </p:sp>
      <p:sp>
        <p:nvSpPr>
          <p:cNvPr id="7" name="מציין מיקום תוכן 3">
            <a:extLst>
              <a:ext uri="{FF2B5EF4-FFF2-40B4-BE49-F238E27FC236}">
                <a16:creationId xmlns:a16="http://schemas.microsoft.com/office/drawing/2014/main" id="{20825DC5-B5FB-B0A7-0CC3-D8339DAB4E4D}"/>
              </a:ext>
            </a:extLst>
          </p:cNvPr>
          <p:cNvSpPr txBox="1">
            <a:spLocks/>
          </p:cNvSpPr>
          <p:nvPr/>
        </p:nvSpPr>
        <p:spPr>
          <a:xfrm>
            <a:off x="838200" y="3848101"/>
            <a:ext cx="10515600" cy="3168650"/>
          </a:xfrm>
          <a:prstGeom prst="rect">
            <a:avLst/>
          </a:prstGeom>
        </p:spPr>
        <p:txBody>
          <a:bodyPr vert="horz" lIns="91440" tIns="45720" rIns="91440" bIns="45720" rtlCol="1">
            <a:noAutofit/>
          </a:bodyPr>
          <a:lst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he-IL" sz="3200" dirty="0">
                <a:solidFill>
                  <a:srgbClr val="F59D05"/>
                </a:solidFill>
                <a:latin typeface="Guttman-Aharoni" panose="02010701010101010101" pitchFamily="2" charset="-79"/>
                <a:cs typeface="Guttman-Aharoni" panose="02010701010101010101" pitchFamily="2" charset="-79"/>
              </a:rPr>
              <a:t>המצב כיום</a:t>
            </a:r>
          </a:p>
          <a:p>
            <a:pPr marL="0" indent="0">
              <a:lnSpc>
                <a:spcPct val="100000"/>
              </a:lnSpc>
              <a:buNone/>
            </a:pPr>
            <a:r>
              <a:rPr lang="he-IL" sz="2400" dirty="0">
                <a:solidFill>
                  <a:schemeClr val="bg1"/>
                </a:solidFill>
                <a:latin typeface="Lucida Sans Unicode" panose="020B0602030504020204" pitchFamily="34" charset="0"/>
                <a:cs typeface="Lucida Sans Unicode" panose="020B0602030504020204" pitchFamily="34" charset="0"/>
              </a:rPr>
              <a:t>תיירים מסתמכים על פלטפורמות וסוכנויות שונות כדי למצוא ולהזמין סיורים, דבר שעלול לגזול זמן רב. בנוסף, מדריכי טיולים עשויים להתקשות להגיע ללקוחות פוטנציאליים ולנהל הזמנות ביעילות, מה שיוביל להחמצת הזדמנויות וחוסר יעילות.</a:t>
            </a:r>
          </a:p>
        </p:txBody>
      </p:sp>
    </p:spTree>
    <p:extLst>
      <p:ext uri="{BB962C8B-B14F-4D97-AF65-F5344CB8AC3E}">
        <p14:creationId xmlns:p14="http://schemas.microsoft.com/office/powerpoint/2010/main" val="42313113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8191C"/>
        </a:solidFill>
        <a:effectLst/>
      </p:bgPr>
    </p:bg>
    <p:spTree>
      <p:nvGrpSpPr>
        <p:cNvPr id="1" name="">
          <a:extLst>
            <a:ext uri="{FF2B5EF4-FFF2-40B4-BE49-F238E27FC236}">
              <a16:creationId xmlns:a16="http://schemas.microsoft.com/office/drawing/2014/main" id="{E29764FD-C0C5-0DA9-A27D-C0AC1091D9BD}"/>
            </a:ext>
          </a:extLst>
        </p:cNvPr>
        <p:cNvGrpSpPr/>
        <p:nvPr/>
      </p:nvGrpSpPr>
      <p:grpSpPr>
        <a:xfrm>
          <a:off x="0" y="0"/>
          <a:ext cx="0" cy="0"/>
          <a:chOff x="0" y="0"/>
          <a:chExt cx="0" cy="0"/>
        </a:xfrm>
      </p:grpSpPr>
      <p:sp>
        <p:nvSpPr>
          <p:cNvPr id="4" name="מציין מיקום תוכן 3">
            <a:extLst>
              <a:ext uri="{FF2B5EF4-FFF2-40B4-BE49-F238E27FC236}">
                <a16:creationId xmlns:a16="http://schemas.microsoft.com/office/drawing/2014/main" id="{A7BA6F92-7146-88CC-29D1-B001FE2E8693}"/>
              </a:ext>
            </a:extLst>
          </p:cNvPr>
          <p:cNvSpPr>
            <a:spLocks noGrp="1"/>
          </p:cNvSpPr>
          <p:nvPr>
            <p:ph sz="half" idx="2"/>
          </p:nvPr>
        </p:nvSpPr>
        <p:spPr>
          <a:xfrm>
            <a:off x="838200" y="488951"/>
            <a:ext cx="10515600" cy="3168650"/>
          </a:xfrm>
        </p:spPr>
        <p:txBody>
          <a:bodyPr>
            <a:noAutofit/>
          </a:bodyPr>
          <a:lstStyle/>
          <a:p>
            <a:pPr marL="0" indent="0" algn="ctr">
              <a:buNone/>
            </a:pPr>
            <a:r>
              <a:rPr lang="he-IL" sz="3200" dirty="0">
                <a:solidFill>
                  <a:srgbClr val="F59D05"/>
                </a:solidFill>
                <a:latin typeface="Guttman-Aharoni" panose="02010701010101010101" pitchFamily="2" charset="-79"/>
                <a:cs typeface="Guttman-Aharoni" panose="02010701010101010101" pitchFamily="2" charset="-79"/>
              </a:rPr>
              <a:t>הצורך בפתרון היום</a:t>
            </a:r>
          </a:p>
          <a:p>
            <a:pPr>
              <a:lnSpc>
                <a:spcPct val="100000"/>
              </a:lnSpc>
            </a:pPr>
            <a:r>
              <a:rPr lang="he-IL" sz="2400" dirty="0">
                <a:solidFill>
                  <a:srgbClr val="F59D05"/>
                </a:solidFill>
                <a:latin typeface="Lucida Sans Unicode" panose="020B0602030504020204" pitchFamily="34" charset="0"/>
                <a:cs typeface="Lucida Sans Unicode" panose="020B0602030504020204" pitchFamily="34" charset="0"/>
              </a:rPr>
              <a:t>דרישה לנוחות: </a:t>
            </a:r>
            <a:r>
              <a:rPr lang="he-IL" sz="2400" dirty="0">
                <a:solidFill>
                  <a:schemeClr val="bg1"/>
                </a:solidFill>
                <a:latin typeface="Lucida Sans Unicode" panose="020B0602030504020204" pitchFamily="34" charset="0"/>
                <a:cs typeface="Lucida Sans Unicode" panose="020B0602030504020204" pitchFamily="34" charset="0"/>
              </a:rPr>
              <a:t>בעולם המהיר של היום, תיירים מחפשים דרכים נוחות וללא טרחה להזמין סיורים ולתקשר עם מדריכים.</a:t>
            </a:r>
          </a:p>
          <a:p>
            <a:pPr>
              <a:lnSpc>
                <a:spcPct val="100000"/>
              </a:lnSpc>
            </a:pPr>
            <a:r>
              <a:rPr lang="he-IL" sz="2400" dirty="0">
                <a:solidFill>
                  <a:srgbClr val="F59D05"/>
                </a:solidFill>
                <a:latin typeface="Lucida Sans Unicode" panose="020B0602030504020204" pitchFamily="34" charset="0"/>
                <a:cs typeface="Lucida Sans Unicode" panose="020B0602030504020204" pitchFamily="34" charset="0"/>
              </a:rPr>
              <a:t>שקיפות ואמון: </a:t>
            </a:r>
            <a:r>
              <a:rPr lang="he-IL" sz="2400" dirty="0">
                <a:solidFill>
                  <a:schemeClr val="bg1"/>
                </a:solidFill>
                <a:latin typeface="Lucida Sans Unicode" panose="020B0602030504020204" pitchFamily="34" charset="0"/>
                <a:cs typeface="Lucida Sans Unicode" panose="020B0602030504020204" pitchFamily="34" charset="0"/>
              </a:rPr>
              <a:t>ישנה דרישה גוברת לשקיפות ואחריות בענף התיירות, מה שמניע את הצורך בפלטפורמות המאפשרות לתיירים לספק משוב וביקורות.</a:t>
            </a:r>
          </a:p>
          <a:p>
            <a:pPr>
              <a:lnSpc>
                <a:spcPct val="100000"/>
              </a:lnSpc>
            </a:pPr>
            <a:r>
              <a:rPr lang="he-IL" sz="2400" dirty="0">
                <a:solidFill>
                  <a:srgbClr val="F59D05"/>
                </a:solidFill>
                <a:latin typeface="Lucida Sans Unicode" panose="020B0602030504020204" pitchFamily="34" charset="0"/>
                <a:cs typeface="Lucida Sans Unicode" panose="020B0602030504020204" pitchFamily="34" charset="0"/>
              </a:rPr>
              <a:t>תהליך הזמנה יעיל: </a:t>
            </a:r>
            <a:r>
              <a:rPr lang="he-IL" sz="2400" dirty="0">
                <a:solidFill>
                  <a:schemeClr val="bg1"/>
                </a:solidFill>
                <a:latin typeface="Lucida Sans Unicode" panose="020B0602030504020204" pitchFamily="34" charset="0"/>
                <a:cs typeface="Lucida Sans Unicode" panose="020B0602030504020204" pitchFamily="34" charset="0"/>
              </a:rPr>
              <a:t>תיירים דורשים תהליך הזמנה יעיל המאפשר להם להזמין סיורים בקלות ובהתאם להעדפותיהם.</a:t>
            </a:r>
          </a:p>
        </p:txBody>
      </p:sp>
      <p:sp>
        <p:nvSpPr>
          <p:cNvPr id="7" name="מציין מיקום תוכן 3">
            <a:extLst>
              <a:ext uri="{FF2B5EF4-FFF2-40B4-BE49-F238E27FC236}">
                <a16:creationId xmlns:a16="http://schemas.microsoft.com/office/drawing/2014/main" id="{EF65BA35-7801-1413-2FE6-34567234EBBE}"/>
              </a:ext>
            </a:extLst>
          </p:cNvPr>
          <p:cNvSpPr txBox="1">
            <a:spLocks/>
          </p:cNvSpPr>
          <p:nvPr/>
        </p:nvSpPr>
        <p:spPr>
          <a:xfrm>
            <a:off x="838200" y="3657601"/>
            <a:ext cx="10515600" cy="3168650"/>
          </a:xfrm>
          <a:prstGeom prst="rect">
            <a:avLst/>
          </a:prstGeom>
        </p:spPr>
        <p:txBody>
          <a:bodyPr vert="horz" lIns="91440" tIns="45720" rIns="91440" bIns="45720" rtlCol="1">
            <a:noAutofit/>
          </a:bodyPr>
          <a:lst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he-IL" sz="2400" dirty="0">
              <a:solidFill>
                <a:schemeClr val="bg1"/>
              </a:solidFill>
              <a:latin typeface="Lucida Sans Unicode" panose="020B0602030504020204" pitchFamily="34" charset="0"/>
              <a:cs typeface="Lucida Sans Unicode" panose="020B0602030504020204" pitchFamily="34" charset="0"/>
            </a:endParaRPr>
          </a:p>
        </p:txBody>
      </p:sp>
    </p:spTree>
    <p:extLst>
      <p:ext uri="{BB962C8B-B14F-4D97-AF65-F5344CB8AC3E}">
        <p14:creationId xmlns:p14="http://schemas.microsoft.com/office/powerpoint/2010/main" val="14379639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8191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66BF11-C49A-E7C2-CE7E-04DDBEED9DB3}"/>
              </a:ext>
            </a:extLst>
          </p:cNvPr>
          <p:cNvSpPr>
            <a:spLocks noGrp="1"/>
          </p:cNvSpPr>
          <p:nvPr>
            <p:ph type="title"/>
          </p:nvPr>
        </p:nvSpPr>
        <p:spPr/>
        <p:txBody>
          <a:bodyPr/>
          <a:lstStyle/>
          <a:p>
            <a:pPr algn="ctr"/>
            <a:r>
              <a:rPr lang="he-IL" dirty="0">
                <a:solidFill>
                  <a:srgbClr val="F59D05"/>
                </a:solidFill>
                <a:latin typeface="Guttman Aharoni" panose="02010401010101010101" pitchFamily="2" charset="-79"/>
                <a:cs typeface="Guttman Aharoni" panose="02010401010101010101" pitchFamily="2" charset="-79"/>
              </a:rPr>
              <a:t>דרישות פונקציונאליות</a:t>
            </a:r>
            <a:endParaRPr lang="en-US" dirty="0">
              <a:solidFill>
                <a:srgbClr val="F59D05"/>
              </a:solidFill>
              <a:cs typeface="Guttman Aharoni" panose="02010401010101010101" pitchFamily="2" charset="-79"/>
            </a:endParaRPr>
          </a:p>
        </p:txBody>
      </p:sp>
      <p:sp>
        <p:nvSpPr>
          <p:cNvPr id="3" name="Content Placeholder 2">
            <a:extLst>
              <a:ext uri="{FF2B5EF4-FFF2-40B4-BE49-F238E27FC236}">
                <a16:creationId xmlns:a16="http://schemas.microsoft.com/office/drawing/2014/main" id="{A4F54F92-D709-5079-98FC-6AA9E801FCC6}"/>
              </a:ext>
            </a:extLst>
          </p:cNvPr>
          <p:cNvSpPr>
            <a:spLocks noGrp="1"/>
          </p:cNvSpPr>
          <p:nvPr>
            <p:ph idx="1"/>
          </p:nvPr>
        </p:nvSpPr>
        <p:spPr>
          <a:xfrm>
            <a:off x="838200" y="1606550"/>
            <a:ext cx="10515600" cy="4351338"/>
          </a:xfrm>
        </p:spPr>
        <p:txBody>
          <a:bodyPr>
            <a:noAutofit/>
          </a:bodyPr>
          <a:lstStyle/>
          <a:p>
            <a:pPr>
              <a:buClr>
                <a:srgbClr val="F59D05"/>
              </a:buClr>
            </a:pPr>
            <a:r>
              <a:rPr lang="he-IL" sz="2000" dirty="0">
                <a:solidFill>
                  <a:schemeClr val="bg1"/>
                </a:solidFill>
                <a:highlight>
                  <a:srgbClr val="18191C"/>
                </a:highlight>
                <a:latin typeface="Lucida Sans Unicode" panose="020B0602030504020204" pitchFamily="34" charset="0"/>
                <a:cs typeface="Lucida Sans Unicode" panose="020B0602030504020204" pitchFamily="34" charset="0"/>
              </a:rPr>
              <a:t>פרופיל להרשאת תייר.</a:t>
            </a:r>
          </a:p>
          <a:p>
            <a:pPr>
              <a:buClr>
                <a:srgbClr val="F59D05"/>
              </a:buClr>
            </a:pPr>
            <a:r>
              <a:rPr lang="he-IL" sz="2000" dirty="0">
                <a:solidFill>
                  <a:schemeClr val="bg1"/>
                </a:solidFill>
                <a:highlight>
                  <a:srgbClr val="18191C"/>
                </a:highlight>
                <a:latin typeface="Lucida Sans Unicode" panose="020B0602030504020204" pitchFamily="34" charset="0"/>
                <a:cs typeface="Lucida Sans Unicode" panose="020B0602030504020204" pitchFamily="34" charset="0"/>
              </a:rPr>
              <a:t>פרופיל להרשאת מדריך.</a:t>
            </a:r>
          </a:p>
          <a:p>
            <a:pPr>
              <a:buClr>
                <a:srgbClr val="F59D05"/>
              </a:buClr>
            </a:pPr>
            <a:r>
              <a:rPr lang="he-IL" sz="2000" dirty="0">
                <a:solidFill>
                  <a:schemeClr val="bg1"/>
                </a:solidFill>
                <a:highlight>
                  <a:srgbClr val="18191C"/>
                </a:highlight>
                <a:latin typeface="Lucida Sans Unicode" panose="020B0602030504020204" pitchFamily="34" charset="0"/>
                <a:cs typeface="Lucida Sans Unicode" panose="020B0602030504020204" pitchFamily="34" charset="0"/>
              </a:rPr>
              <a:t>הרשמה והתחברות להרשאת תייר.</a:t>
            </a:r>
          </a:p>
          <a:p>
            <a:pPr>
              <a:buClr>
                <a:srgbClr val="F59D05"/>
              </a:buClr>
            </a:pPr>
            <a:r>
              <a:rPr lang="he-IL" sz="2000" dirty="0">
                <a:solidFill>
                  <a:schemeClr val="bg1"/>
                </a:solidFill>
                <a:highlight>
                  <a:srgbClr val="18191C"/>
                </a:highlight>
                <a:latin typeface="Lucida Sans Unicode" panose="020B0602030504020204" pitchFamily="34" charset="0"/>
                <a:cs typeface="Lucida Sans Unicode" panose="020B0602030504020204" pitchFamily="34" charset="0"/>
              </a:rPr>
              <a:t>הרשאה והתחברות להרשאת מדריך.</a:t>
            </a:r>
          </a:p>
          <a:p>
            <a:pPr>
              <a:buClr>
                <a:srgbClr val="F59D05"/>
              </a:buClr>
            </a:pPr>
            <a:r>
              <a:rPr lang="he-IL" sz="2000" dirty="0">
                <a:solidFill>
                  <a:schemeClr val="bg1"/>
                </a:solidFill>
                <a:highlight>
                  <a:srgbClr val="18191C"/>
                </a:highlight>
                <a:latin typeface="Lucida Sans Unicode" panose="020B0602030504020204" pitchFamily="34" charset="0"/>
                <a:cs typeface="Lucida Sans Unicode" panose="020B0602030504020204" pitchFamily="34" charset="0"/>
              </a:rPr>
              <a:t>הזמנת טיולים על ידי התייר.</a:t>
            </a:r>
          </a:p>
          <a:p>
            <a:pPr>
              <a:buClr>
                <a:srgbClr val="F59D05"/>
              </a:buClr>
            </a:pPr>
            <a:r>
              <a:rPr lang="he-IL" sz="2000" dirty="0">
                <a:solidFill>
                  <a:schemeClr val="bg1"/>
                </a:solidFill>
                <a:highlight>
                  <a:srgbClr val="18191C"/>
                </a:highlight>
                <a:latin typeface="Lucida Sans Unicode" panose="020B0602030504020204" pitchFamily="34" charset="0"/>
                <a:cs typeface="Lucida Sans Unicode" panose="020B0602030504020204" pitchFamily="34" charset="0"/>
              </a:rPr>
              <a:t>דירוג מדריכים על ידי התייר.</a:t>
            </a:r>
          </a:p>
          <a:p>
            <a:pPr>
              <a:buClr>
                <a:srgbClr val="F59D05"/>
              </a:buClr>
            </a:pPr>
            <a:r>
              <a:rPr lang="he-IL" sz="2000" dirty="0">
                <a:solidFill>
                  <a:schemeClr val="bg1"/>
                </a:solidFill>
                <a:highlight>
                  <a:srgbClr val="18191C"/>
                </a:highlight>
                <a:latin typeface="Lucida Sans Unicode" panose="020B0602030504020204" pitchFamily="34" charset="0"/>
                <a:cs typeface="Lucida Sans Unicode" panose="020B0602030504020204" pitchFamily="34" charset="0"/>
              </a:rPr>
              <a:t>חיפוש מדריכים על ידי התייר.</a:t>
            </a:r>
          </a:p>
          <a:p>
            <a:pPr>
              <a:buClr>
                <a:srgbClr val="F59D05"/>
              </a:buClr>
            </a:pPr>
            <a:r>
              <a:rPr lang="he-IL" sz="2000" dirty="0">
                <a:solidFill>
                  <a:schemeClr val="bg1"/>
                </a:solidFill>
                <a:highlight>
                  <a:srgbClr val="18191C"/>
                </a:highlight>
                <a:latin typeface="Lucida Sans Unicode" panose="020B0602030504020204" pitchFamily="34" charset="0"/>
                <a:cs typeface="Lucida Sans Unicode" panose="020B0602030504020204" pitchFamily="34" charset="0"/>
              </a:rPr>
              <a:t>פתיחת טיול חדש על ידי מדריך.</a:t>
            </a:r>
          </a:p>
          <a:p>
            <a:pPr>
              <a:buClr>
                <a:srgbClr val="F59D05"/>
              </a:buClr>
            </a:pPr>
            <a:r>
              <a:rPr lang="he-IL" sz="2000" dirty="0">
                <a:solidFill>
                  <a:schemeClr val="bg1"/>
                </a:solidFill>
                <a:highlight>
                  <a:srgbClr val="18191C"/>
                </a:highlight>
                <a:latin typeface="Lucida Sans Unicode" panose="020B0602030504020204" pitchFamily="34" charset="0"/>
                <a:cs typeface="Lucida Sans Unicode" panose="020B0602030504020204" pitchFamily="34" charset="0"/>
              </a:rPr>
              <a:t>יצירת חבילות טיולים.</a:t>
            </a:r>
          </a:p>
          <a:p>
            <a:pPr>
              <a:buClr>
                <a:srgbClr val="F59D05"/>
              </a:buClr>
            </a:pPr>
            <a:r>
              <a:rPr lang="he-IL" sz="2000" dirty="0">
                <a:solidFill>
                  <a:schemeClr val="bg1"/>
                </a:solidFill>
                <a:highlight>
                  <a:srgbClr val="18191C"/>
                </a:highlight>
                <a:latin typeface="Lucida Sans Unicode" panose="020B0602030504020204" pitchFamily="34" charset="0"/>
                <a:cs typeface="Lucida Sans Unicode" panose="020B0602030504020204" pitchFamily="34" charset="0"/>
              </a:rPr>
              <a:t>צ'אט בין משתמשים.</a:t>
            </a:r>
          </a:p>
          <a:p>
            <a:pPr>
              <a:buClr>
                <a:srgbClr val="F59D05"/>
              </a:buClr>
            </a:pPr>
            <a:r>
              <a:rPr lang="he-IL" sz="2000" dirty="0">
                <a:solidFill>
                  <a:schemeClr val="bg1"/>
                </a:solidFill>
                <a:highlight>
                  <a:srgbClr val="18191C"/>
                </a:highlight>
                <a:latin typeface="Lucida Sans Unicode" panose="020B0602030504020204" pitchFamily="34" charset="0"/>
                <a:cs typeface="Lucida Sans Unicode" panose="020B0602030504020204" pitchFamily="34" charset="0"/>
              </a:rPr>
              <a:t>החלפת שפת תצוגה - עברית ואנגלית.</a:t>
            </a:r>
          </a:p>
          <a:p>
            <a:pPr>
              <a:buClr>
                <a:srgbClr val="F59D05"/>
              </a:buClr>
            </a:pPr>
            <a:r>
              <a:rPr lang="he-IL" sz="2000" dirty="0">
                <a:solidFill>
                  <a:schemeClr val="bg1"/>
                </a:solidFill>
                <a:highlight>
                  <a:srgbClr val="18191C"/>
                </a:highlight>
                <a:latin typeface="Lucida Sans Unicode" panose="020B0602030504020204" pitchFamily="34" charset="0"/>
                <a:cs typeface="Lucida Sans Unicode" panose="020B0602030504020204" pitchFamily="34" charset="0"/>
              </a:rPr>
              <a:t>שמירת מידע ב-</a:t>
            </a:r>
            <a:r>
              <a:rPr lang="en-US" sz="2000" dirty="0">
                <a:solidFill>
                  <a:schemeClr val="bg1"/>
                </a:solidFill>
                <a:highlight>
                  <a:srgbClr val="18191C"/>
                </a:highlight>
                <a:latin typeface="Lucida Sans Unicode" panose="020B0602030504020204" pitchFamily="34" charset="0"/>
                <a:cs typeface="Lucida Sans Unicode" panose="020B0602030504020204" pitchFamily="34" charset="0"/>
              </a:rPr>
              <a:t>cache</a:t>
            </a:r>
            <a:r>
              <a:rPr lang="he-IL" sz="2000" dirty="0">
                <a:solidFill>
                  <a:schemeClr val="bg1"/>
                </a:solidFill>
                <a:highlight>
                  <a:srgbClr val="18191C"/>
                </a:highlight>
                <a:latin typeface="Lucida Sans Unicode" panose="020B0602030504020204" pitchFamily="34" charset="0"/>
                <a:cs typeface="Lucida Sans Unicode" panose="020B0602030504020204" pitchFamily="34" charset="0"/>
              </a:rPr>
              <a:t> על מנת ליעל תהליכים.</a:t>
            </a:r>
            <a:endParaRPr lang="en-US" sz="2000" dirty="0">
              <a:solidFill>
                <a:schemeClr val="bg1"/>
              </a:solidFill>
              <a:highlight>
                <a:srgbClr val="18191C"/>
              </a:highlight>
              <a:latin typeface="Lucida Sans Unicode" panose="020B0602030504020204" pitchFamily="34" charset="0"/>
              <a:cs typeface="Lucida Sans Unicode" panose="020B0602030504020204" pitchFamily="34" charset="0"/>
            </a:endParaRPr>
          </a:p>
        </p:txBody>
      </p:sp>
    </p:spTree>
    <p:extLst>
      <p:ext uri="{BB962C8B-B14F-4D97-AF65-F5344CB8AC3E}">
        <p14:creationId xmlns:p14="http://schemas.microsoft.com/office/powerpoint/2010/main" val="29289996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8191C"/>
        </a:solidFill>
        <a:effectLst/>
      </p:bgPr>
    </p:bg>
    <p:spTree>
      <p:nvGrpSpPr>
        <p:cNvPr id="1" name="">
          <a:extLst>
            <a:ext uri="{FF2B5EF4-FFF2-40B4-BE49-F238E27FC236}">
              <a16:creationId xmlns:a16="http://schemas.microsoft.com/office/drawing/2014/main" id="{34D2C009-6995-A6AA-68E0-E01BCF1BA59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D508D31-21CC-05D2-8033-000B85BC73AA}"/>
              </a:ext>
            </a:extLst>
          </p:cNvPr>
          <p:cNvSpPr>
            <a:spLocks noGrp="1"/>
          </p:cNvSpPr>
          <p:nvPr>
            <p:ph type="title"/>
          </p:nvPr>
        </p:nvSpPr>
        <p:spPr/>
        <p:txBody>
          <a:bodyPr/>
          <a:lstStyle/>
          <a:p>
            <a:pPr algn="ctr"/>
            <a:r>
              <a:rPr lang="he-IL" dirty="0">
                <a:solidFill>
                  <a:srgbClr val="F59D05"/>
                </a:solidFill>
                <a:latin typeface="Guttman Aharoni" panose="02010401010101010101" pitchFamily="2" charset="-79"/>
                <a:cs typeface="Guttman Aharoni" panose="02010401010101010101" pitchFamily="2" charset="-79"/>
              </a:rPr>
              <a:t>דרישות לא פונקציונאליות</a:t>
            </a:r>
            <a:endParaRPr lang="en-US" dirty="0">
              <a:solidFill>
                <a:srgbClr val="F59D05"/>
              </a:solidFill>
              <a:cs typeface="Guttman Aharoni" panose="02010401010101010101" pitchFamily="2" charset="-79"/>
            </a:endParaRPr>
          </a:p>
        </p:txBody>
      </p:sp>
      <p:sp>
        <p:nvSpPr>
          <p:cNvPr id="3" name="Content Placeholder 2">
            <a:extLst>
              <a:ext uri="{FF2B5EF4-FFF2-40B4-BE49-F238E27FC236}">
                <a16:creationId xmlns:a16="http://schemas.microsoft.com/office/drawing/2014/main" id="{A6E5B888-FAF9-3E02-0B5A-0315F2B73A6E}"/>
              </a:ext>
            </a:extLst>
          </p:cNvPr>
          <p:cNvSpPr>
            <a:spLocks noGrp="1"/>
          </p:cNvSpPr>
          <p:nvPr>
            <p:ph idx="1"/>
          </p:nvPr>
        </p:nvSpPr>
        <p:spPr/>
        <p:txBody>
          <a:bodyPr>
            <a:normAutofit/>
          </a:bodyPr>
          <a:lstStyle/>
          <a:p>
            <a:pPr>
              <a:buClr>
                <a:srgbClr val="F59D05"/>
              </a:buClr>
            </a:pPr>
            <a:r>
              <a:rPr lang="he-IL" sz="2000" dirty="0">
                <a:solidFill>
                  <a:schemeClr val="bg1"/>
                </a:solidFill>
                <a:highlight>
                  <a:srgbClr val="18191C"/>
                </a:highlight>
                <a:latin typeface="Lucida Sans Unicode" panose="020B0602030504020204" pitchFamily="34" charset="0"/>
                <a:cs typeface="Lucida Sans Unicode" panose="020B0602030504020204" pitchFamily="34" charset="0"/>
              </a:rPr>
              <a:t>זמינות תמידית של המערכת 24/7.</a:t>
            </a:r>
          </a:p>
          <a:p>
            <a:pPr>
              <a:buClr>
                <a:srgbClr val="F59D05"/>
              </a:buClr>
            </a:pPr>
            <a:r>
              <a:rPr lang="he-IL" sz="2000" dirty="0">
                <a:solidFill>
                  <a:schemeClr val="bg1"/>
                </a:solidFill>
                <a:highlight>
                  <a:srgbClr val="18191C"/>
                </a:highlight>
                <a:latin typeface="Lucida Sans Unicode" panose="020B0602030504020204" pitchFamily="34" charset="0"/>
                <a:cs typeface="Lucida Sans Unicode" panose="020B0602030504020204" pitchFamily="34" charset="0"/>
              </a:rPr>
              <a:t>ביטחון המידע והפרטים האישיים של המשתמשים, ומניעת דליפת מידע.</a:t>
            </a:r>
          </a:p>
          <a:p>
            <a:pPr>
              <a:buClr>
                <a:srgbClr val="F59D05"/>
              </a:buClr>
            </a:pPr>
            <a:r>
              <a:rPr lang="he-IL" sz="2000" dirty="0">
                <a:solidFill>
                  <a:schemeClr val="bg1"/>
                </a:solidFill>
                <a:highlight>
                  <a:srgbClr val="18191C"/>
                </a:highlight>
                <a:latin typeface="Lucida Sans Unicode" panose="020B0602030504020204" pitchFamily="34" charset="0"/>
                <a:cs typeface="Lucida Sans Unicode" panose="020B0602030504020204" pitchFamily="34" charset="0"/>
              </a:rPr>
              <a:t>המערכת אמינה, ותפעל ללא תקלות לאורך זמן.</a:t>
            </a:r>
          </a:p>
          <a:p>
            <a:pPr>
              <a:buClr>
                <a:srgbClr val="F59D05"/>
              </a:buClr>
            </a:pPr>
            <a:r>
              <a:rPr lang="he-IL" sz="2000" dirty="0">
                <a:solidFill>
                  <a:schemeClr val="bg1"/>
                </a:solidFill>
                <a:highlight>
                  <a:srgbClr val="18191C"/>
                </a:highlight>
                <a:latin typeface="Lucida Sans Unicode" panose="020B0602030504020204" pitchFamily="34" charset="0"/>
                <a:cs typeface="Lucida Sans Unicode" panose="020B0602030504020204" pitchFamily="34" charset="0"/>
              </a:rPr>
              <a:t>במקרה של תקלה, המידע ישוחזר באופן מלא כמו שהיה לפני התקלה.</a:t>
            </a:r>
          </a:p>
          <a:p>
            <a:pPr marL="0" indent="0">
              <a:buClr>
                <a:srgbClr val="F59D05"/>
              </a:buClr>
              <a:buNone/>
            </a:pPr>
            <a:endParaRPr lang="en-US" sz="2000" dirty="0">
              <a:solidFill>
                <a:schemeClr val="bg1"/>
              </a:solidFill>
              <a:highlight>
                <a:srgbClr val="18191C"/>
              </a:highlight>
              <a:latin typeface="Lucida Sans Unicode" panose="020B0602030504020204" pitchFamily="34" charset="0"/>
              <a:cs typeface="Lucida Sans Unicode" panose="020B0602030504020204" pitchFamily="34" charset="0"/>
            </a:endParaRPr>
          </a:p>
        </p:txBody>
      </p:sp>
    </p:spTree>
    <p:extLst>
      <p:ext uri="{BB962C8B-B14F-4D97-AF65-F5344CB8AC3E}">
        <p14:creationId xmlns:p14="http://schemas.microsoft.com/office/powerpoint/2010/main" val="19945002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8191C"/>
        </a:solidFill>
        <a:effectLst/>
      </p:bgPr>
    </p:bg>
    <p:spTree>
      <p:nvGrpSpPr>
        <p:cNvPr id="1" name="">
          <a:extLst>
            <a:ext uri="{FF2B5EF4-FFF2-40B4-BE49-F238E27FC236}">
              <a16:creationId xmlns:a16="http://schemas.microsoft.com/office/drawing/2014/main" id="{22B235BE-D920-FB11-3768-42FF23C312C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1F47566-3294-F7E7-83D6-B22C73F85845}"/>
              </a:ext>
            </a:extLst>
          </p:cNvPr>
          <p:cNvSpPr>
            <a:spLocks noGrp="1"/>
          </p:cNvSpPr>
          <p:nvPr>
            <p:ph type="title"/>
          </p:nvPr>
        </p:nvSpPr>
        <p:spPr/>
        <p:txBody>
          <a:bodyPr/>
          <a:lstStyle/>
          <a:p>
            <a:pPr algn="ctr"/>
            <a:r>
              <a:rPr lang="he-IL" dirty="0">
                <a:solidFill>
                  <a:srgbClr val="F59D05"/>
                </a:solidFill>
                <a:latin typeface="Guttman Aharoni" panose="02010401010101010101" pitchFamily="2" charset="-79"/>
                <a:cs typeface="Guttman Aharoni" panose="02010401010101010101" pitchFamily="2" charset="-79"/>
              </a:rPr>
              <a:t>פיצ'רים מרכזיים</a:t>
            </a:r>
            <a:endParaRPr lang="en-US" dirty="0">
              <a:solidFill>
                <a:srgbClr val="F59D05"/>
              </a:solidFill>
              <a:cs typeface="Guttman Aharoni" panose="02010401010101010101" pitchFamily="2" charset="-79"/>
            </a:endParaRPr>
          </a:p>
        </p:txBody>
      </p:sp>
      <p:sp>
        <p:nvSpPr>
          <p:cNvPr id="3" name="Content Placeholder 2">
            <a:extLst>
              <a:ext uri="{FF2B5EF4-FFF2-40B4-BE49-F238E27FC236}">
                <a16:creationId xmlns:a16="http://schemas.microsoft.com/office/drawing/2014/main" id="{606657D6-3648-BB3B-0578-0976F2E0BD4F}"/>
              </a:ext>
            </a:extLst>
          </p:cNvPr>
          <p:cNvSpPr>
            <a:spLocks noGrp="1"/>
          </p:cNvSpPr>
          <p:nvPr>
            <p:ph idx="1"/>
          </p:nvPr>
        </p:nvSpPr>
        <p:spPr>
          <a:xfrm>
            <a:off x="723900" y="1568785"/>
            <a:ext cx="10744200" cy="532564"/>
          </a:xfrm>
        </p:spPr>
        <p:txBody>
          <a:bodyPr>
            <a:normAutofit/>
          </a:bodyPr>
          <a:lstStyle/>
          <a:p>
            <a:pPr marL="0" indent="0" algn="ctr">
              <a:buClr>
                <a:srgbClr val="F59D05"/>
              </a:buClr>
              <a:buNone/>
            </a:pPr>
            <a:r>
              <a:rPr lang="he-IL" dirty="0">
                <a:solidFill>
                  <a:srgbClr val="F59D05"/>
                </a:solidFill>
                <a:highlight>
                  <a:srgbClr val="18191C"/>
                </a:highlight>
                <a:latin typeface="Guttman Aharoni" panose="02010401010101010101" pitchFamily="2" charset="-79"/>
                <a:cs typeface="Guttman Aharoni" panose="02010401010101010101" pitchFamily="2" charset="-79"/>
              </a:rPr>
              <a:t>הרשמה והתחברות</a:t>
            </a:r>
            <a:endParaRPr lang="en-US" dirty="0">
              <a:solidFill>
                <a:srgbClr val="F59D05"/>
              </a:solidFill>
              <a:highlight>
                <a:srgbClr val="18191C"/>
              </a:highlight>
              <a:cs typeface="Guttman Aharoni" panose="02010401010101010101" pitchFamily="2" charset="-79"/>
            </a:endParaRPr>
          </a:p>
        </p:txBody>
      </p:sp>
      <p:sp>
        <p:nvSpPr>
          <p:cNvPr id="4" name="TextBox 3">
            <a:extLst>
              <a:ext uri="{FF2B5EF4-FFF2-40B4-BE49-F238E27FC236}">
                <a16:creationId xmlns:a16="http://schemas.microsoft.com/office/drawing/2014/main" id="{12B3D3B4-8577-B6C1-51A6-3C5BF723A8B2}"/>
              </a:ext>
            </a:extLst>
          </p:cNvPr>
          <p:cNvSpPr txBox="1"/>
          <p:nvPr/>
        </p:nvSpPr>
        <p:spPr>
          <a:xfrm>
            <a:off x="609601" y="2079034"/>
            <a:ext cx="10744199" cy="1323439"/>
          </a:xfrm>
          <a:prstGeom prst="rect">
            <a:avLst/>
          </a:prstGeom>
          <a:noFill/>
        </p:spPr>
        <p:txBody>
          <a:bodyPr wrap="square" rtlCol="0">
            <a:spAutoFit/>
          </a:bodyPr>
          <a:lstStyle/>
          <a:p>
            <a:pPr marL="285750" indent="-285750">
              <a:buClr>
                <a:srgbClr val="F59D05"/>
              </a:buClr>
              <a:buFont typeface="Arial" panose="020B0604020202020204" pitchFamily="34" charset="0"/>
              <a:buChar char="•"/>
            </a:pPr>
            <a:r>
              <a:rPr lang="he-IL" sz="2000" dirty="0">
                <a:solidFill>
                  <a:schemeClr val="bg1"/>
                </a:solidFill>
                <a:latin typeface="Lucida Sans Unicode" panose="020B0602030504020204" pitchFamily="34" charset="0"/>
                <a:cs typeface="Lucida Sans Unicode" panose="020B0602030504020204" pitchFamily="34" charset="0"/>
              </a:rPr>
              <a:t>תהליכי הרשמה והתחברות פשוטים ויעילים</a:t>
            </a:r>
          </a:p>
          <a:p>
            <a:pPr marL="285750" indent="-285750">
              <a:buClr>
                <a:srgbClr val="F59D05"/>
              </a:buClr>
              <a:buFont typeface="Arial" panose="020B0604020202020204" pitchFamily="34" charset="0"/>
              <a:buChar char="•"/>
            </a:pPr>
            <a:r>
              <a:rPr lang="he-IL" sz="2000" dirty="0">
                <a:solidFill>
                  <a:schemeClr val="bg1"/>
                </a:solidFill>
                <a:latin typeface="Lucida Sans Unicode" panose="020B0602030504020204" pitchFamily="34" charset="0"/>
                <a:cs typeface="Lucida Sans Unicode" panose="020B0602030504020204" pitchFamily="34" charset="0"/>
              </a:rPr>
              <a:t>שימוש במייל או בחשבון גוגל.</a:t>
            </a:r>
          </a:p>
          <a:p>
            <a:pPr marL="285750" indent="-285750">
              <a:buClr>
                <a:srgbClr val="F59D05"/>
              </a:buClr>
              <a:buFont typeface="Arial" panose="020B0604020202020204" pitchFamily="34" charset="0"/>
              <a:buChar char="•"/>
            </a:pPr>
            <a:r>
              <a:rPr lang="he-IL" sz="2000" dirty="0">
                <a:solidFill>
                  <a:schemeClr val="bg1"/>
                </a:solidFill>
                <a:latin typeface="Lucida Sans Unicode" panose="020B0602030504020204" pitchFamily="34" charset="0"/>
                <a:cs typeface="Lucida Sans Unicode" panose="020B0602030504020204" pitchFamily="34" charset="0"/>
              </a:rPr>
              <a:t>תהליך אישור וזיהוי.</a:t>
            </a:r>
          </a:p>
          <a:p>
            <a:pPr marL="285750" indent="-285750">
              <a:buClr>
                <a:srgbClr val="F59D05"/>
              </a:buClr>
              <a:buFont typeface="Arial" panose="020B0604020202020204" pitchFamily="34" charset="0"/>
              <a:buChar char="•"/>
            </a:pPr>
            <a:r>
              <a:rPr lang="he-IL" sz="2000" dirty="0">
                <a:solidFill>
                  <a:schemeClr val="bg1"/>
                </a:solidFill>
                <a:latin typeface="Lucida Sans Unicode" panose="020B0602030504020204" pitchFamily="34" charset="0"/>
                <a:cs typeface="Lucida Sans Unicode" panose="020B0602030504020204" pitchFamily="34" charset="0"/>
              </a:rPr>
              <a:t>תהליך "שכחתי סיסמא"</a:t>
            </a:r>
            <a:endParaRPr lang="en-US" sz="2000" dirty="0">
              <a:solidFill>
                <a:schemeClr val="bg1"/>
              </a:solidFill>
              <a:latin typeface="Lucida Sans Unicode" panose="020B0602030504020204" pitchFamily="34" charset="0"/>
              <a:cs typeface="Lucida Sans Unicode" panose="020B0602030504020204" pitchFamily="34" charset="0"/>
            </a:endParaRPr>
          </a:p>
        </p:txBody>
      </p:sp>
      <p:sp>
        <p:nvSpPr>
          <p:cNvPr id="5" name="Content Placeholder 2">
            <a:extLst>
              <a:ext uri="{FF2B5EF4-FFF2-40B4-BE49-F238E27FC236}">
                <a16:creationId xmlns:a16="http://schemas.microsoft.com/office/drawing/2014/main" id="{88696B27-F0B6-951F-7C8F-41C58B413DB9}"/>
              </a:ext>
            </a:extLst>
          </p:cNvPr>
          <p:cNvSpPr txBox="1">
            <a:spLocks/>
          </p:cNvSpPr>
          <p:nvPr/>
        </p:nvSpPr>
        <p:spPr>
          <a:xfrm>
            <a:off x="838200" y="3879528"/>
            <a:ext cx="10744200" cy="532564"/>
          </a:xfrm>
          <a:prstGeom prst="rect">
            <a:avLst/>
          </a:prstGeom>
        </p:spPr>
        <p:txBody>
          <a:bodyPr vert="horz" lIns="91440" tIns="45720" rIns="91440" bIns="45720" rtlCol="1">
            <a:normAutofit/>
          </a:bodyPr>
          <a:lst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Clr>
                <a:srgbClr val="F59D05"/>
              </a:buClr>
              <a:buFont typeface="Arial" panose="020B0604020202020204" pitchFamily="34" charset="0"/>
              <a:buNone/>
            </a:pPr>
            <a:r>
              <a:rPr lang="he-IL" dirty="0">
                <a:solidFill>
                  <a:srgbClr val="F59D05"/>
                </a:solidFill>
                <a:highlight>
                  <a:srgbClr val="18191C"/>
                </a:highlight>
                <a:latin typeface="Guttman Aharoni" panose="02010401010101010101" pitchFamily="2" charset="-79"/>
                <a:cs typeface="Guttman Aharoni" panose="02010401010101010101" pitchFamily="2" charset="-79"/>
              </a:rPr>
              <a:t>פרופיל משתמש</a:t>
            </a:r>
            <a:endParaRPr lang="en-US" dirty="0">
              <a:solidFill>
                <a:srgbClr val="F59D05"/>
              </a:solidFill>
              <a:highlight>
                <a:srgbClr val="18191C"/>
              </a:highlight>
              <a:cs typeface="Guttman Aharoni" panose="02010401010101010101" pitchFamily="2" charset="-79"/>
            </a:endParaRPr>
          </a:p>
        </p:txBody>
      </p:sp>
      <p:sp>
        <p:nvSpPr>
          <p:cNvPr id="7" name="TextBox 6">
            <a:extLst>
              <a:ext uri="{FF2B5EF4-FFF2-40B4-BE49-F238E27FC236}">
                <a16:creationId xmlns:a16="http://schemas.microsoft.com/office/drawing/2014/main" id="{97028797-81D3-A4E0-20CA-E749DE463CC9}"/>
              </a:ext>
            </a:extLst>
          </p:cNvPr>
          <p:cNvSpPr txBox="1"/>
          <p:nvPr/>
        </p:nvSpPr>
        <p:spPr>
          <a:xfrm>
            <a:off x="609601" y="4412092"/>
            <a:ext cx="10744199" cy="1015663"/>
          </a:xfrm>
          <a:prstGeom prst="rect">
            <a:avLst/>
          </a:prstGeom>
          <a:noFill/>
        </p:spPr>
        <p:txBody>
          <a:bodyPr wrap="square" rtlCol="0">
            <a:spAutoFit/>
          </a:bodyPr>
          <a:lstStyle/>
          <a:p>
            <a:pPr marL="285750" indent="-285750">
              <a:buClr>
                <a:srgbClr val="F59D05"/>
              </a:buClr>
              <a:buFont typeface="Arial" panose="020B0604020202020204" pitchFamily="34" charset="0"/>
              <a:buChar char="•"/>
            </a:pPr>
            <a:r>
              <a:rPr lang="he-IL" sz="2000" dirty="0">
                <a:solidFill>
                  <a:schemeClr val="bg1"/>
                </a:solidFill>
                <a:latin typeface="Lucida Sans Unicode" panose="020B0602030504020204" pitchFamily="34" charset="0"/>
                <a:cs typeface="Lucida Sans Unicode" panose="020B0602030504020204" pitchFamily="34" charset="0"/>
              </a:rPr>
              <a:t>עיצוב פרופיל המשתמש.</a:t>
            </a:r>
          </a:p>
          <a:p>
            <a:pPr marL="285750" indent="-285750">
              <a:buClr>
                <a:srgbClr val="F59D05"/>
              </a:buClr>
              <a:buFont typeface="Arial" panose="020B0604020202020204" pitchFamily="34" charset="0"/>
              <a:buChar char="•"/>
            </a:pPr>
            <a:r>
              <a:rPr lang="he-IL" sz="2000" dirty="0">
                <a:solidFill>
                  <a:schemeClr val="bg1"/>
                </a:solidFill>
                <a:latin typeface="Lucida Sans Unicode" panose="020B0602030504020204" pitchFamily="34" charset="0"/>
                <a:cs typeface="Lucida Sans Unicode" panose="020B0602030504020204" pitchFamily="34" charset="0"/>
              </a:rPr>
              <a:t>הגדרת שם משתמש, סוג משתמש, מגדר, תמונת פרופיל.</a:t>
            </a:r>
          </a:p>
          <a:p>
            <a:pPr marL="285750" indent="-285750">
              <a:buClr>
                <a:srgbClr val="F59D05"/>
              </a:buClr>
              <a:buFont typeface="Arial" panose="020B0604020202020204" pitchFamily="34" charset="0"/>
              <a:buChar char="•"/>
            </a:pPr>
            <a:r>
              <a:rPr lang="he-IL" sz="2000" dirty="0">
                <a:solidFill>
                  <a:schemeClr val="bg1"/>
                </a:solidFill>
                <a:latin typeface="Lucida Sans Unicode" panose="020B0602030504020204" pitchFamily="34" charset="0"/>
                <a:cs typeface="Lucida Sans Unicode" panose="020B0602030504020204" pitchFamily="34" charset="0"/>
              </a:rPr>
              <a:t>בחירת שפת תצוגה. </a:t>
            </a:r>
            <a:endParaRPr lang="en-US" sz="2000" dirty="0">
              <a:solidFill>
                <a:schemeClr val="bg1"/>
              </a:solidFill>
              <a:latin typeface="Lucida Sans Unicode" panose="020B0602030504020204" pitchFamily="34" charset="0"/>
              <a:cs typeface="Lucida Sans Unicode" panose="020B0602030504020204" pitchFamily="34" charset="0"/>
            </a:endParaRPr>
          </a:p>
        </p:txBody>
      </p:sp>
    </p:spTree>
    <p:extLst>
      <p:ext uri="{BB962C8B-B14F-4D97-AF65-F5344CB8AC3E}">
        <p14:creationId xmlns:p14="http://schemas.microsoft.com/office/powerpoint/2010/main" val="5778543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8191C"/>
        </a:solidFill>
        <a:effectLst/>
      </p:bgPr>
    </p:bg>
    <p:spTree>
      <p:nvGrpSpPr>
        <p:cNvPr id="1" name="">
          <a:extLst>
            <a:ext uri="{FF2B5EF4-FFF2-40B4-BE49-F238E27FC236}">
              <a16:creationId xmlns:a16="http://schemas.microsoft.com/office/drawing/2014/main" id="{44343739-0612-2D5B-7F10-9C3888ED628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A7A7EA1-7912-03F0-6804-BD3866868A1C}"/>
              </a:ext>
            </a:extLst>
          </p:cNvPr>
          <p:cNvSpPr>
            <a:spLocks noGrp="1"/>
          </p:cNvSpPr>
          <p:nvPr>
            <p:ph type="title"/>
          </p:nvPr>
        </p:nvSpPr>
        <p:spPr/>
        <p:txBody>
          <a:bodyPr/>
          <a:lstStyle/>
          <a:p>
            <a:pPr algn="ctr"/>
            <a:r>
              <a:rPr lang="he-IL" dirty="0" err="1">
                <a:solidFill>
                  <a:srgbClr val="F59D05"/>
                </a:solidFill>
                <a:latin typeface="Guttman Aharoni" panose="02010401010101010101" pitchFamily="2" charset="-79"/>
                <a:cs typeface="Guttman Aharoni" panose="02010401010101010101" pitchFamily="2" charset="-79"/>
              </a:rPr>
              <a:t>פ'יצרים</a:t>
            </a:r>
            <a:r>
              <a:rPr lang="he-IL" dirty="0">
                <a:solidFill>
                  <a:srgbClr val="F59D05"/>
                </a:solidFill>
                <a:latin typeface="Guttman Aharoni" panose="02010401010101010101" pitchFamily="2" charset="-79"/>
                <a:cs typeface="Guttman Aharoni" panose="02010401010101010101" pitchFamily="2" charset="-79"/>
              </a:rPr>
              <a:t> מרכזיים</a:t>
            </a:r>
            <a:endParaRPr lang="en-US" dirty="0">
              <a:solidFill>
                <a:srgbClr val="F59D05"/>
              </a:solidFill>
              <a:cs typeface="Guttman Aharoni" panose="02010401010101010101" pitchFamily="2" charset="-79"/>
            </a:endParaRPr>
          </a:p>
        </p:txBody>
      </p:sp>
      <p:sp>
        <p:nvSpPr>
          <p:cNvPr id="3" name="Content Placeholder 2">
            <a:extLst>
              <a:ext uri="{FF2B5EF4-FFF2-40B4-BE49-F238E27FC236}">
                <a16:creationId xmlns:a16="http://schemas.microsoft.com/office/drawing/2014/main" id="{1B69691E-F91A-1E25-FFF6-17C629FC8FCC}"/>
              </a:ext>
            </a:extLst>
          </p:cNvPr>
          <p:cNvSpPr>
            <a:spLocks noGrp="1"/>
          </p:cNvSpPr>
          <p:nvPr>
            <p:ph idx="1"/>
          </p:nvPr>
        </p:nvSpPr>
        <p:spPr>
          <a:xfrm>
            <a:off x="723900" y="1568785"/>
            <a:ext cx="10744200" cy="532564"/>
          </a:xfrm>
        </p:spPr>
        <p:txBody>
          <a:bodyPr>
            <a:normAutofit/>
          </a:bodyPr>
          <a:lstStyle/>
          <a:p>
            <a:pPr marL="0" indent="0" algn="ctr">
              <a:buClr>
                <a:srgbClr val="F59D05"/>
              </a:buClr>
              <a:buNone/>
            </a:pPr>
            <a:r>
              <a:rPr lang="he-IL" dirty="0">
                <a:solidFill>
                  <a:srgbClr val="F59D05"/>
                </a:solidFill>
                <a:highlight>
                  <a:srgbClr val="18191C"/>
                </a:highlight>
                <a:latin typeface="Guttman Aharoni" panose="02010401010101010101" pitchFamily="2" charset="-79"/>
                <a:cs typeface="Guttman Aharoni" panose="02010401010101010101" pitchFamily="2" charset="-79"/>
              </a:rPr>
              <a:t>גלובליים</a:t>
            </a:r>
            <a:endParaRPr lang="en-US" dirty="0">
              <a:solidFill>
                <a:srgbClr val="F59D05"/>
              </a:solidFill>
              <a:highlight>
                <a:srgbClr val="18191C"/>
              </a:highlight>
              <a:cs typeface="Guttman Aharoni" panose="02010401010101010101" pitchFamily="2" charset="-79"/>
            </a:endParaRPr>
          </a:p>
        </p:txBody>
      </p:sp>
      <p:sp>
        <p:nvSpPr>
          <p:cNvPr id="4" name="TextBox 3">
            <a:extLst>
              <a:ext uri="{FF2B5EF4-FFF2-40B4-BE49-F238E27FC236}">
                <a16:creationId xmlns:a16="http://schemas.microsoft.com/office/drawing/2014/main" id="{69A0FAB9-3569-64C4-FDE0-1EF9AD16194B}"/>
              </a:ext>
            </a:extLst>
          </p:cNvPr>
          <p:cNvSpPr txBox="1"/>
          <p:nvPr/>
        </p:nvSpPr>
        <p:spPr>
          <a:xfrm>
            <a:off x="609601" y="2079034"/>
            <a:ext cx="10744199" cy="1323439"/>
          </a:xfrm>
          <a:prstGeom prst="rect">
            <a:avLst/>
          </a:prstGeom>
          <a:noFill/>
        </p:spPr>
        <p:txBody>
          <a:bodyPr wrap="square" rtlCol="0">
            <a:spAutoFit/>
          </a:bodyPr>
          <a:lstStyle/>
          <a:p>
            <a:pPr marL="285750" indent="-285750">
              <a:buClr>
                <a:srgbClr val="F59D05"/>
              </a:buClr>
              <a:buFont typeface="Arial" panose="020B0604020202020204" pitchFamily="34" charset="0"/>
              <a:buChar char="•"/>
            </a:pPr>
            <a:r>
              <a:rPr lang="he-IL" sz="2000" dirty="0">
                <a:solidFill>
                  <a:schemeClr val="bg1"/>
                </a:solidFill>
                <a:latin typeface="Lucida Sans Unicode" panose="020B0602030504020204" pitchFamily="34" charset="0"/>
                <a:cs typeface="Lucida Sans Unicode" panose="020B0602030504020204" pitchFamily="34" charset="0"/>
              </a:rPr>
              <a:t>חיפוש משתמשים ידידותי למשתמש, על בסיס סינונים לפי שם משתמש, מגדר, סוג משתמש, מדינות ודירוג.</a:t>
            </a:r>
          </a:p>
          <a:p>
            <a:pPr marL="285750" indent="-285750">
              <a:buClr>
                <a:srgbClr val="F59D05"/>
              </a:buClr>
              <a:buFont typeface="Arial" panose="020B0604020202020204" pitchFamily="34" charset="0"/>
              <a:buChar char="•"/>
            </a:pPr>
            <a:r>
              <a:rPr lang="he-IL" sz="2000" dirty="0">
                <a:solidFill>
                  <a:schemeClr val="bg1"/>
                </a:solidFill>
                <a:latin typeface="Lucida Sans Unicode" panose="020B0602030504020204" pitchFamily="34" charset="0"/>
                <a:cs typeface="Lucida Sans Unicode" panose="020B0602030504020204" pitchFamily="34" charset="0"/>
              </a:rPr>
              <a:t>צ'אט בין משתמשים ידידותי למשתמש.</a:t>
            </a:r>
          </a:p>
          <a:p>
            <a:pPr marL="285750" indent="-285750">
              <a:buClr>
                <a:srgbClr val="F59D05"/>
              </a:buClr>
              <a:buFont typeface="Arial" panose="020B0604020202020204" pitchFamily="34" charset="0"/>
              <a:buChar char="•"/>
            </a:pPr>
            <a:r>
              <a:rPr lang="he-IL" sz="2000" dirty="0">
                <a:solidFill>
                  <a:schemeClr val="bg1"/>
                </a:solidFill>
                <a:latin typeface="Lucida Sans Unicode" panose="020B0602030504020204" pitchFamily="34" charset="0"/>
                <a:cs typeface="Lucida Sans Unicode" panose="020B0602030504020204" pitchFamily="34" charset="0"/>
              </a:rPr>
              <a:t>מערכת </a:t>
            </a:r>
            <a:r>
              <a:rPr lang="en-US" sz="2000" dirty="0">
                <a:solidFill>
                  <a:schemeClr val="bg1"/>
                </a:solidFill>
                <a:latin typeface="Lucida Sans Unicode" panose="020B0602030504020204" pitchFamily="34" charset="0"/>
                <a:cs typeface="Lucida Sans Unicode" panose="020B0602030504020204" pitchFamily="34" charset="0"/>
              </a:rPr>
              <a:t>cache</a:t>
            </a:r>
            <a:r>
              <a:rPr lang="he-IL" sz="2000" dirty="0">
                <a:solidFill>
                  <a:schemeClr val="bg1"/>
                </a:solidFill>
                <a:latin typeface="Lucida Sans Unicode" panose="020B0602030504020204" pitchFamily="34" charset="0"/>
                <a:cs typeface="Lucida Sans Unicode" panose="020B0602030504020204" pitchFamily="34" charset="0"/>
              </a:rPr>
              <a:t> חכמה.</a:t>
            </a:r>
          </a:p>
        </p:txBody>
      </p:sp>
      <p:sp>
        <p:nvSpPr>
          <p:cNvPr id="5" name="Content Placeholder 2">
            <a:extLst>
              <a:ext uri="{FF2B5EF4-FFF2-40B4-BE49-F238E27FC236}">
                <a16:creationId xmlns:a16="http://schemas.microsoft.com/office/drawing/2014/main" id="{0F8B77F8-B1AB-390C-9D3B-21E0EBC1F637}"/>
              </a:ext>
            </a:extLst>
          </p:cNvPr>
          <p:cNvSpPr txBox="1">
            <a:spLocks/>
          </p:cNvSpPr>
          <p:nvPr/>
        </p:nvSpPr>
        <p:spPr>
          <a:xfrm>
            <a:off x="838200" y="3328605"/>
            <a:ext cx="10744200" cy="532564"/>
          </a:xfrm>
          <a:prstGeom prst="rect">
            <a:avLst/>
          </a:prstGeom>
        </p:spPr>
        <p:txBody>
          <a:bodyPr vert="horz" lIns="91440" tIns="45720" rIns="91440" bIns="45720" rtlCol="1">
            <a:normAutofit/>
          </a:bodyPr>
          <a:lst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Clr>
                <a:srgbClr val="F59D05"/>
              </a:buClr>
              <a:buFont typeface="Arial" panose="020B0604020202020204" pitchFamily="34" charset="0"/>
              <a:buNone/>
            </a:pPr>
            <a:r>
              <a:rPr lang="he-IL" dirty="0">
                <a:solidFill>
                  <a:srgbClr val="F59D05"/>
                </a:solidFill>
                <a:highlight>
                  <a:srgbClr val="18191C"/>
                </a:highlight>
                <a:latin typeface="Guttman Aharoni" panose="02010401010101010101" pitchFamily="2" charset="-79"/>
                <a:cs typeface="Guttman Aharoni" panose="02010401010101010101" pitchFamily="2" charset="-79"/>
              </a:rPr>
              <a:t>מדריך טיולים</a:t>
            </a:r>
            <a:endParaRPr lang="en-US" dirty="0">
              <a:solidFill>
                <a:srgbClr val="F59D05"/>
              </a:solidFill>
              <a:highlight>
                <a:srgbClr val="18191C"/>
              </a:highlight>
              <a:cs typeface="Guttman Aharoni" panose="02010401010101010101" pitchFamily="2" charset="-79"/>
            </a:endParaRPr>
          </a:p>
        </p:txBody>
      </p:sp>
      <p:sp>
        <p:nvSpPr>
          <p:cNvPr id="6" name="TextBox 5">
            <a:extLst>
              <a:ext uri="{FF2B5EF4-FFF2-40B4-BE49-F238E27FC236}">
                <a16:creationId xmlns:a16="http://schemas.microsoft.com/office/drawing/2014/main" id="{8DB396EE-FB76-7AE9-A866-FABB46BB3FA5}"/>
              </a:ext>
            </a:extLst>
          </p:cNvPr>
          <p:cNvSpPr txBox="1"/>
          <p:nvPr/>
        </p:nvSpPr>
        <p:spPr>
          <a:xfrm>
            <a:off x="609600" y="3864244"/>
            <a:ext cx="10744199" cy="707886"/>
          </a:xfrm>
          <a:prstGeom prst="rect">
            <a:avLst/>
          </a:prstGeom>
          <a:noFill/>
        </p:spPr>
        <p:txBody>
          <a:bodyPr wrap="square" rtlCol="0">
            <a:spAutoFit/>
          </a:bodyPr>
          <a:lstStyle/>
          <a:p>
            <a:pPr marL="285750" indent="-285750">
              <a:buClr>
                <a:srgbClr val="F59D05"/>
              </a:buClr>
              <a:buFont typeface="Arial" panose="020B0604020202020204" pitchFamily="34" charset="0"/>
              <a:buChar char="•"/>
            </a:pPr>
            <a:r>
              <a:rPr lang="he-IL" sz="2000" dirty="0">
                <a:solidFill>
                  <a:schemeClr val="bg1"/>
                </a:solidFill>
                <a:latin typeface="Lucida Sans Unicode" panose="020B0602030504020204" pitchFamily="34" charset="0"/>
                <a:cs typeface="Lucida Sans Unicode" panose="020B0602030504020204" pitchFamily="34" charset="0"/>
              </a:rPr>
              <a:t>סיורים וחבילות סיורים - יצירה, עריכה ומחיקה, ופתיחתם לרישום.</a:t>
            </a:r>
          </a:p>
          <a:p>
            <a:pPr marL="285750" indent="-285750">
              <a:buClr>
                <a:srgbClr val="F59D05"/>
              </a:buClr>
              <a:buFont typeface="Arial" panose="020B0604020202020204" pitchFamily="34" charset="0"/>
              <a:buChar char="•"/>
            </a:pPr>
            <a:r>
              <a:rPr lang="he-IL" sz="2000" dirty="0">
                <a:solidFill>
                  <a:schemeClr val="bg1"/>
                </a:solidFill>
                <a:latin typeface="Lucida Sans Unicode" panose="020B0602030504020204" pitchFamily="34" charset="0"/>
                <a:cs typeface="Lucida Sans Unicode" panose="020B0602030504020204" pitchFamily="34" charset="0"/>
              </a:rPr>
              <a:t>הופעת הסיורים בלוח שנה בפרופיל המשתמש.</a:t>
            </a:r>
          </a:p>
        </p:txBody>
      </p:sp>
      <p:sp>
        <p:nvSpPr>
          <p:cNvPr id="8" name="Content Placeholder 2">
            <a:extLst>
              <a:ext uri="{FF2B5EF4-FFF2-40B4-BE49-F238E27FC236}">
                <a16:creationId xmlns:a16="http://schemas.microsoft.com/office/drawing/2014/main" id="{6217B62A-108B-247F-FC37-A1642BA49D85}"/>
              </a:ext>
            </a:extLst>
          </p:cNvPr>
          <p:cNvSpPr txBox="1">
            <a:spLocks/>
          </p:cNvSpPr>
          <p:nvPr/>
        </p:nvSpPr>
        <p:spPr>
          <a:xfrm>
            <a:off x="838200" y="4820211"/>
            <a:ext cx="10744200" cy="532564"/>
          </a:xfrm>
          <a:prstGeom prst="rect">
            <a:avLst/>
          </a:prstGeom>
        </p:spPr>
        <p:txBody>
          <a:bodyPr vert="horz" lIns="91440" tIns="45720" rIns="91440" bIns="45720" rtlCol="1">
            <a:normAutofit/>
          </a:bodyPr>
          <a:lst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Clr>
                <a:srgbClr val="F59D05"/>
              </a:buClr>
              <a:buFont typeface="Arial" panose="020B0604020202020204" pitchFamily="34" charset="0"/>
              <a:buNone/>
            </a:pPr>
            <a:r>
              <a:rPr lang="he-IL" dirty="0">
                <a:solidFill>
                  <a:srgbClr val="F59D05"/>
                </a:solidFill>
                <a:highlight>
                  <a:srgbClr val="18191C"/>
                </a:highlight>
                <a:latin typeface="Guttman Aharoni" panose="02010401010101010101" pitchFamily="2" charset="-79"/>
                <a:cs typeface="Guttman Aharoni" panose="02010401010101010101" pitchFamily="2" charset="-79"/>
              </a:rPr>
              <a:t>תייר</a:t>
            </a:r>
            <a:endParaRPr lang="en-US" dirty="0">
              <a:solidFill>
                <a:srgbClr val="F59D05"/>
              </a:solidFill>
              <a:highlight>
                <a:srgbClr val="18191C"/>
              </a:highlight>
              <a:cs typeface="Guttman Aharoni" panose="02010401010101010101" pitchFamily="2" charset="-79"/>
            </a:endParaRPr>
          </a:p>
        </p:txBody>
      </p:sp>
      <p:sp>
        <p:nvSpPr>
          <p:cNvPr id="9" name="TextBox 8">
            <a:extLst>
              <a:ext uri="{FF2B5EF4-FFF2-40B4-BE49-F238E27FC236}">
                <a16:creationId xmlns:a16="http://schemas.microsoft.com/office/drawing/2014/main" id="{2D0980EB-687B-3832-2A0D-54D843BEABF8}"/>
              </a:ext>
            </a:extLst>
          </p:cNvPr>
          <p:cNvSpPr txBox="1"/>
          <p:nvPr/>
        </p:nvSpPr>
        <p:spPr>
          <a:xfrm>
            <a:off x="609600" y="5428489"/>
            <a:ext cx="10744199" cy="707886"/>
          </a:xfrm>
          <a:prstGeom prst="rect">
            <a:avLst/>
          </a:prstGeom>
          <a:noFill/>
        </p:spPr>
        <p:txBody>
          <a:bodyPr wrap="square" rtlCol="0">
            <a:spAutoFit/>
          </a:bodyPr>
          <a:lstStyle/>
          <a:p>
            <a:pPr marL="285750" indent="-285750">
              <a:buClr>
                <a:srgbClr val="F59D05"/>
              </a:buClr>
              <a:buFont typeface="Arial" panose="020B0604020202020204" pitchFamily="34" charset="0"/>
              <a:buChar char="•"/>
            </a:pPr>
            <a:r>
              <a:rPr lang="he-IL" sz="2000" dirty="0">
                <a:solidFill>
                  <a:schemeClr val="bg1"/>
                </a:solidFill>
                <a:latin typeface="Lucida Sans Unicode" panose="020B0602030504020204" pitchFamily="34" charset="0"/>
                <a:cs typeface="Lucida Sans Unicode" panose="020B0602030504020204" pitchFamily="34" charset="0"/>
              </a:rPr>
              <a:t>רישום וביטול סיורים בלוח שנה בפרופיל המשתמש.</a:t>
            </a:r>
          </a:p>
          <a:p>
            <a:pPr marL="285750" indent="-285750">
              <a:buClr>
                <a:srgbClr val="F59D05"/>
              </a:buClr>
              <a:buFont typeface="Arial" panose="020B0604020202020204" pitchFamily="34" charset="0"/>
              <a:buChar char="•"/>
            </a:pPr>
            <a:r>
              <a:rPr lang="he-IL" sz="2000" dirty="0">
                <a:solidFill>
                  <a:schemeClr val="bg1"/>
                </a:solidFill>
                <a:latin typeface="Lucida Sans Unicode" panose="020B0602030504020204" pitchFamily="34" charset="0"/>
                <a:cs typeface="Lucida Sans Unicode" panose="020B0602030504020204" pitchFamily="34" charset="0"/>
              </a:rPr>
              <a:t>דירוג מדריכים וכתיבת ביקורות.</a:t>
            </a:r>
          </a:p>
        </p:txBody>
      </p:sp>
    </p:spTree>
    <p:extLst>
      <p:ext uri="{BB962C8B-B14F-4D97-AF65-F5344CB8AC3E}">
        <p14:creationId xmlns:p14="http://schemas.microsoft.com/office/powerpoint/2010/main" val="3138264055"/>
      </p:ext>
    </p:extLst>
  </p:cSld>
  <p:clrMapOvr>
    <a:masterClrMapping/>
  </p:clrMapOvr>
</p:sld>
</file>

<file path=ppt/theme/theme1.xml><?xml version="1.0" encoding="utf-8"?>
<a:theme xmlns:a="http://schemas.openxmlformats.org/drawingml/2006/main" name="ערכת נושא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1139</TotalTime>
  <Words>1000</Words>
  <Application>Microsoft Office PowerPoint</Application>
  <PresentationFormat>מסך רחב</PresentationFormat>
  <Paragraphs>125</Paragraphs>
  <Slides>28</Slides>
  <Notes>0</Notes>
  <HiddenSlides>0</HiddenSlides>
  <MMClips>0</MMClips>
  <ScaleCrop>false</ScaleCrop>
  <HeadingPairs>
    <vt:vector size="6" baseType="variant">
      <vt:variant>
        <vt:lpstr>גופנים בשימוש</vt:lpstr>
      </vt:variant>
      <vt:variant>
        <vt:i4>9</vt:i4>
      </vt:variant>
      <vt:variant>
        <vt:lpstr>ערכת נושא</vt:lpstr>
      </vt:variant>
      <vt:variant>
        <vt:i4>1</vt:i4>
      </vt:variant>
      <vt:variant>
        <vt:lpstr>כותרות שקופיות</vt:lpstr>
      </vt:variant>
      <vt:variant>
        <vt:i4>28</vt:i4>
      </vt:variant>
    </vt:vector>
  </HeadingPairs>
  <TitlesOfParts>
    <vt:vector size="38" baseType="lpstr">
      <vt:lpstr>Aharoni</vt:lpstr>
      <vt:lpstr>Arial</vt:lpstr>
      <vt:lpstr>Calibri</vt:lpstr>
      <vt:lpstr>Calibri Light</vt:lpstr>
      <vt:lpstr>DINPro-Medium</vt:lpstr>
      <vt:lpstr>Guttman Aharoni</vt:lpstr>
      <vt:lpstr>Guttman-Aharoni</vt:lpstr>
      <vt:lpstr>Lucida Sans Unicode</vt:lpstr>
      <vt:lpstr>Panton Narrow-Trial ExtraBold</vt:lpstr>
      <vt:lpstr>ערכת נושא Office</vt:lpstr>
      <vt:lpstr>מצגת של PowerPoint‏</vt:lpstr>
      <vt:lpstr>חלוקת תפקידים</vt:lpstr>
      <vt:lpstr>תיאור המערכת</vt:lpstr>
      <vt:lpstr>מצגת של PowerPoint‏</vt:lpstr>
      <vt:lpstr>מצגת של PowerPoint‏</vt:lpstr>
      <vt:lpstr>דרישות פונקציונאליות</vt:lpstr>
      <vt:lpstr>דרישות לא פונקציונאליות</vt:lpstr>
      <vt:lpstr>פיצ'רים מרכזיים</vt:lpstr>
      <vt:lpstr>פ'יצרים מרכזיים</vt:lpstr>
      <vt:lpstr>UML</vt:lpstr>
      <vt:lpstr>מצגת של PowerPoint‏</vt:lpstr>
      <vt:lpstr>מצגת של PowerPoint‏</vt:lpstr>
      <vt:lpstr>מצגת של PowerPoint‏</vt:lpstr>
      <vt:lpstr>מצגת של PowerPoint‏</vt:lpstr>
      <vt:lpstr>מצגת של PowerPoint‏</vt:lpstr>
      <vt:lpstr>מצגת של PowerPoint‏</vt:lpstr>
      <vt:lpstr>מבנה המערכת</vt:lpstr>
      <vt:lpstr>מבנה המערכת</vt:lpstr>
      <vt:lpstr>מבנה המערכת</vt:lpstr>
      <vt:lpstr>אפשרויות חשבון משתמש</vt:lpstr>
      <vt:lpstr>פרופיל משתמש - מדריך טיולים</vt:lpstr>
      <vt:lpstr>פרופיל משתמש - תייר</vt:lpstr>
      <vt:lpstr>אפשרויות משתמש - מדריך טיולים</vt:lpstr>
      <vt:lpstr>אפשרויות משתמש- תייר</vt:lpstr>
      <vt:lpstr>חיפוש משתמשים</vt:lpstr>
      <vt:lpstr>צ'אט בין משתמשים</vt:lpstr>
      <vt:lpstr>ציון פערים</vt:lpstr>
      <vt:lpstr>מצגת של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TourBuddy</dc:title>
  <dc:creator>Noy Dayan</dc:creator>
  <cp:lastModifiedBy>Noy Dayan</cp:lastModifiedBy>
  <cp:revision>22</cp:revision>
  <dcterms:created xsi:type="dcterms:W3CDTF">2024-03-02T16:28:53Z</dcterms:created>
  <dcterms:modified xsi:type="dcterms:W3CDTF">2024-03-06T22:58:49Z</dcterms:modified>
</cp:coreProperties>
</file>